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Golos Text"/>
      <p:regular r:id="rId37"/>
      <p:bold r:id="rId38"/>
    </p:embeddedFont>
    <p:embeddedFont>
      <p:font typeface="Raleway"/>
      <p:regular r:id="rId39"/>
      <p:bold r:id="rId40"/>
      <p:italic r:id="rId41"/>
      <p:boldItalic r:id="rId42"/>
    </p:embeddedFont>
    <p:embeddedFont>
      <p:font typeface="Commissioner"/>
      <p:regular r:id="rId43"/>
      <p:bold r:id="rId44"/>
    </p:embeddedFont>
    <p:embeddedFont>
      <p:font typeface="Golos Text SemiBold"/>
      <p:regular r:id="rId45"/>
      <p:bold r:id="rId46"/>
    </p:embeddedFont>
    <p:embeddedFont>
      <p:font typeface="Open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93F69C2-1A5D-43CE-A805-2C7812263090}">
  <a:tblStyle styleId="{093F69C2-1A5D-43CE-A805-2C78122630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.fntdata"/><Relationship Id="rId42" Type="http://schemas.openxmlformats.org/officeDocument/2006/relationships/font" Target="fonts/Raleway-boldItalic.fntdata"/><Relationship Id="rId41" Type="http://schemas.openxmlformats.org/officeDocument/2006/relationships/font" Target="fonts/Raleway-italic.fntdata"/><Relationship Id="rId44" Type="http://schemas.openxmlformats.org/officeDocument/2006/relationships/font" Target="fonts/Commissioner-bold.fntdata"/><Relationship Id="rId43" Type="http://schemas.openxmlformats.org/officeDocument/2006/relationships/font" Target="fonts/Commissioner-regular.fntdata"/><Relationship Id="rId46" Type="http://schemas.openxmlformats.org/officeDocument/2006/relationships/font" Target="fonts/GolosTextSemiBold-bold.fntdata"/><Relationship Id="rId45" Type="http://schemas.openxmlformats.org/officeDocument/2006/relationships/font" Target="fonts/GolosTextSemiBold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-bold.fntdata"/><Relationship Id="rId47" Type="http://schemas.openxmlformats.org/officeDocument/2006/relationships/font" Target="fonts/OpenSans-regular.fntdata"/><Relationship Id="rId49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GolosText-regular.fntdata"/><Relationship Id="rId36" Type="http://schemas.openxmlformats.org/officeDocument/2006/relationships/slide" Target="slides/slide31.xml"/><Relationship Id="rId39" Type="http://schemas.openxmlformats.org/officeDocument/2006/relationships/font" Target="fonts/Raleway-regular.fntdata"/><Relationship Id="rId38" Type="http://schemas.openxmlformats.org/officeDocument/2006/relationships/font" Target="fonts/GolosText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747bfd1ed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747bfd1ed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6fd8450897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6fd8450897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6fd8450897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6fd8450897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d133176c4a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d133176c4a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6fd8450897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6fd8450897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d133176c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d133176c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6fd8450897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6fd8450897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6fe432d1b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6fe432d1b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6fe432d1b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6fe432d1b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d1374fad7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d1374fad7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6fd8450897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6fd8450897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336d459b9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336d459b9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6fd8450897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6fd8450897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6fe432d1bb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6fe432d1bb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6fd8450897_2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6fd8450897_2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6fd8450897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6fd8450897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6fe432d1bb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6fe432d1bb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6fe432d1bb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6fe432d1bb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6fd8450897_2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6fd8450897_2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6fe432d1bb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6fe432d1bb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6fe432d1bb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26fe432d1bb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6fe432d1bb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6fe432d1bb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1d0e38a952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1d0e38a952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6fe432d1bb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6fe432d1bb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31ff7c0f5b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31ff7c0f5b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6fe9da988b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6fe9da988b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6fd845089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6fd845089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6fd8450897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6fd8450897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6fd8450897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6fd8450897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6fd8450897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6fd8450897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6fd8450897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6fd8450897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s://flaticon.com/" TargetMode="External"/><Relationship Id="rId4" Type="http://schemas.openxmlformats.org/officeDocument/2006/relationships/hyperlink" Target="https://freepik.com/" TargetMode="External"/><Relationship Id="rId5" Type="http://schemas.openxmlformats.org/officeDocument/2006/relationships/hyperlink" Target="https://freepik.com/" TargetMode="Externa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13225" y="1332200"/>
            <a:ext cx="5004900" cy="19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7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13225" y="3315975"/>
            <a:ext cx="50049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8291100" y="0"/>
            <a:ext cx="852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55375" y="539500"/>
            <a:ext cx="9199350" cy="4604000"/>
            <a:chOff x="-55375" y="539500"/>
            <a:chExt cx="9199350" cy="4604000"/>
          </a:xfrm>
        </p:grpSpPr>
        <p:cxnSp>
          <p:nvCxnSpPr>
            <p:cNvPr id="13" name="Google Shape;13;p2"/>
            <p:cNvCxnSpPr/>
            <p:nvPr/>
          </p:nvCxnSpPr>
          <p:spPr>
            <a:xfrm>
              <a:off x="-55375" y="4608575"/>
              <a:ext cx="4870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4751675" y="539500"/>
              <a:ext cx="4392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" name="Google Shape;15;p2"/>
            <p:cNvCxnSpPr/>
            <p:nvPr/>
          </p:nvCxnSpPr>
          <p:spPr>
            <a:xfrm rot="10800000">
              <a:off x="8430775" y="805200"/>
              <a:ext cx="0" cy="4338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hasCustomPrompt="1" type="title"/>
          </p:nvPr>
        </p:nvSpPr>
        <p:spPr>
          <a:xfrm>
            <a:off x="1604400" y="1600075"/>
            <a:ext cx="5935200" cy="132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/>
          <p:nvPr>
            <p:ph idx="1" type="subTitle"/>
          </p:nvPr>
        </p:nvSpPr>
        <p:spPr>
          <a:xfrm>
            <a:off x="1604400" y="2923675"/>
            <a:ext cx="59352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/>
        </p:txBody>
      </p:sp>
      <p:sp>
        <p:nvSpPr>
          <p:cNvPr id="71" name="Google Shape;71;p11"/>
          <p:cNvSpPr/>
          <p:nvPr/>
        </p:nvSpPr>
        <p:spPr>
          <a:xfrm rot="10800000">
            <a:off x="-55375" y="0"/>
            <a:ext cx="852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" name="Google Shape;72;p11"/>
          <p:cNvGrpSpPr/>
          <p:nvPr/>
        </p:nvGrpSpPr>
        <p:grpSpPr>
          <a:xfrm rot="10800000">
            <a:off x="-55325" y="0"/>
            <a:ext cx="9199325" cy="4604000"/>
            <a:chOff x="-55375" y="539500"/>
            <a:chExt cx="9199325" cy="4604000"/>
          </a:xfrm>
        </p:grpSpPr>
        <p:cxnSp>
          <p:nvCxnSpPr>
            <p:cNvPr id="73" name="Google Shape;73;p11"/>
            <p:cNvCxnSpPr/>
            <p:nvPr/>
          </p:nvCxnSpPr>
          <p:spPr>
            <a:xfrm>
              <a:off x="-55375" y="4608575"/>
              <a:ext cx="4563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4" name="Google Shape;74;p11"/>
            <p:cNvCxnSpPr/>
            <p:nvPr/>
          </p:nvCxnSpPr>
          <p:spPr>
            <a:xfrm>
              <a:off x="2576350" y="539500"/>
              <a:ext cx="6567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" name="Google Shape;75;p11"/>
            <p:cNvCxnSpPr/>
            <p:nvPr/>
          </p:nvCxnSpPr>
          <p:spPr>
            <a:xfrm rot="10800000">
              <a:off x="8430775" y="805200"/>
              <a:ext cx="0" cy="4338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" type="subTitle"/>
          </p:nvPr>
        </p:nvSpPr>
        <p:spPr>
          <a:xfrm>
            <a:off x="1936100" y="2129352"/>
            <a:ext cx="22887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2" type="subTitle"/>
          </p:nvPr>
        </p:nvSpPr>
        <p:spPr>
          <a:xfrm>
            <a:off x="1936100" y="1370275"/>
            <a:ext cx="2288700" cy="80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81" name="Google Shape;81;p13"/>
          <p:cNvSpPr txBox="1"/>
          <p:nvPr>
            <p:ph hasCustomPrompt="1" idx="3" type="title"/>
          </p:nvPr>
        </p:nvSpPr>
        <p:spPr>
          <a:xfrm>
            <a:off x="993600" y="1483400"/>
            <a:ext cx="876300" cy="1152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/>
          <p:nvPr>
            <p:ph idx="4" type="subTitle"/>
          </p:nvPr>
        </p:nvSpPr>
        <p:spPr>
          <a:xfrm>
            <a:off x="1936100" y="3827175"/>
            <a:ext cx="22887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5" type="subTitle"/>
          </p:nvPr>
        </p:nvSpPr>
        <p:spPr>
          <a:xfrm>
            <a:off x="1936100" y="3068200"/>
            <a:ext cx="2288700" cy="80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hasCustomPrompt="1" idx="6" type="title"/>
          </p:nvPr>
        </p:nvSpPr>
        <p:spPr>
          <a:xfrm>
            <a:off x="993600" y="3179712"/>
            <a:ext cx="876300" cy="1152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/>
          <p:nvPr>
            <p:ph idx="7" type="subTitle"/>
          </p:nvPr>
        </p:nvSpPr>
        <p:spPr>
          <a:xfrm>
            <a:off x="5969570" y="2129352"/>
            <a:ext cx="22887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8" type="subTitle"/>
          </p:nvPr>
        </p:nvSpPr>
        <p:spPr>
          <a:xfrm>
            <a:off x="5969570" y="1370275"/>
            <a:ext cx="2288700" cy="80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hasCustomPrompt="1" idx="9" type="title"/>
          </p:nvPr>
        </p:nvSpPr>
        <p:spPr>
          <a:xfrm>
            <a:off x="5033780" y="1483400"/>
            <a:ext cx="876300" cy="1152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/>
          <p:nvPr>
            <p:ph idx="13" type="subTitle"/>
          </p:nvPr>
        </p:nvSpPr>
        <p:spPr>
          <a:xfrm>
            <a:off x="5969570" y="3827175"/>
            <a:ext cx="22887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4" type="subTitle"/>
          </p:nvPr>
        </p:nvSpPr>
        <p:spPr>
          <a:xfrm>
            <a:off x="5969570" y="3068200"/>
            <a:ext cx="2288700" cy="80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90" name="Google Shape;90;p13"/>
          <p:cNvSpPr txBox="1"/>
          <p:nvPr>
            <p:ph hasCustomPrompt="1" idx="15" type="title"/>
          </p:nvPr>
        </p:nvSpPr>
        <p:spPr>
          <a:xfrm>
            <a:off x="5033780" y="3179712"/>
            <a:ext cx="876300" cy="1152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cxnSp>
        <p:nvCxnSpPr>
          <p:cNvPr id="91" name="Google Shape;91;p13"/>
          <p:cNvCxnSpPr/>
          <p:nvPr/>
        </p:nvCxnSpPr>
        <p:spPr>
          <a:xfrm rot="10800000">
            <a:off x="9002100" y="-100"/>
            <a:ext cx="0" cy="2652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83150" y="3920175"/>
            <a:ext cx="7577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4" name="Google Shape;94;p14"/>
          <p:cNvSpPr txBox="1"/>
          <p:nvPr>
            <p:ph idx="1" type="subTitle"/>
          </p:nvPr>
        </p:nvSpPr>
        <p:spPr>
          <a:xfrm>
            <a:off x="783150" y="1931831"/>
            <a:ext cx="7577700" cy="19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1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cxnSp>
        <p:nvCxnSpPr>
          <p:cNvPr id="95" name="Google Shape;95;p14"/>
          <p:cNvCxnSpPr/>
          <p:nvPr/>
        </p:nvCxnSpPr>
        <p:spPr>
          <a:xfrm rot="10800000">
            <a:off x="75" y="4876025"/>
            <a:ext cx="8257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 flipH="1">
            <a:off x="4426725" y="2036300"/>
            <a:ext cx="32052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500"/>
              <a:buNone/>
              <a:defRPr sz="4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98" name="Google Shape;98;p15"/>
          <p:cNvSpPr txBox="1"/>
          <p:nvPr>
            <p:ph hasCustomPrompt="1" idx="2" type="title"/>
          </p:nvPr>
        </p:nvSpPr>
        <p:spPr>
          <a:xfrm flipH="1">
            <a:off x="6555825" y="1012500"/>
            <a:ext cx="1076100" cy="870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3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99" name="Google Shape;99;p15"/>
          <p:cNvSpPr txBox="1"/>
          <p:nvPr>
            <p:ph idx="1" type="subTitle"/>
          </p:nvPr>
        </p:nvSpPr>
        <p:spPr>
          <a:xfrm flipH="1">
            <a:off x="4426725" y="3573275"/>
            <a:ext cx="3205200" cy="6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/>
        </p:txBody>
      </p:sp>
      <p:sp>
        <p:nvSpPr>
          <p:cNvPr id="100" name="Google Shape;100;p15"/>
          <p:cNvSpPr/>
          <p:nvPr/>
        </p:nvSpPr>
        <p:spPr>
          <a:xfrm flipH="1">
            <a:off x="0" y="0"/>
            <a:ext cx="852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1" name="Google Shape;101;p15"/>
          <p:cNvCxnSpPr/>
          <p:nvPr/>
        </p:nvCxnSpPr>
        <p:spPr>
          <a:xfrm rot="10800000">
            <a:off x="0" y="4876025"/>
            <a:ext cx="4870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" type="subTitle"/>
          </p:nvPr>
        </p:nvSpPr>
        <p:spPr>
          <a:xfrm>
            <a:off x="713225" y="3582477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hasCustomPrompt="1" idx="2" type="title"/>
          </p:nvPr>
        </p:nvSpPr>
        <p:spPr>
          <a:xfrm>
            <a:off x="713225" y="1575103"/>
            <a:ext cx="2400300" cy="80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" name="Google Shape;106;p16"/>
          <p:cNvSpPr txBox="1"/>
          <p:nvPr>
            <p:ph idx="3" type="subTitle"/>
          </p:nvPr>
        </p:nvSpPr>
        <p:spPr>
          <a:xfrm>
            <a:off x="713225" y="2654575"/>
            <a:ext cx="2400300" cy="8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107" name="Google Shape;107;p16"/>
          <p:cNvSpPr txBox="1"/>
          <p:nvPr>
            <p:ph idx="4" type="subTitle"/>
          </p:nvPr>
        </p:nvSpPr>
        <p:spPr>
          <a:xfrm>
            <a:off x="6030475" y="3582477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6"/>
          <p:cNvSpPr txBox="1"/>
          <p:nvPr>
            <p:ph hasCustomPrompt="1" idx="5" type="title"/>
          </p:nvPr>
        </p:nvSpPr>
        <p:spPr>
          <a:xfrm>
            <a:off x="6030475" y="1575103"/>
            <a:ext cx="2400300" cy="80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/>
          <p:nvPr>
            <p:ph idx="6" type="subTitle"/>
          </p:nvPr>
        </p:nvSpPr>
        <p:spPr>
          <a:xfrm>
            <a:off x="6030475" y="2654575"/>
            <a:ext cx="2400300" cy="8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110" name="Google Shape;110;p16"/>
          <p:cNvSpPr txBox="1"/>
          <p:nvPr>
            <p:ph idx="7" type="subTitle"/>
          </p:nvPr>
        </p:nvSpPr>
        <p:spPr>
          <a:xfrm>
            <a:off x="3371850" y="3582477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6"/>
          <p:cNvSpPr txBox="1"/>
          <p:nvPr>
            <p:ph hasCustomPrompt="1" idx="8" type="title"/>
          </p:nvPr>
        </p:nvSpPr>
        <p:spPr>
          <a:xfrm>
            <a:off x="3371850" y="1575103"/>
            <a:ext cx="2400300" cy="80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2" name="Google Shape;112;p16"/>
          <p:cNvSpPr txBox="1"/>
          <p:nvPr>
            <p:ph idx="9" type="subTitle"/>
          </p:nvPr>
        </p:nvSpPr>
        <p:spPr>
          <a:xfrm>
            <a:off x="3371850" y="2654575"/>
            <a:ext cx="2400300" cy="8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cxnSp>
        <p:nvCxnSpPr>
          <p:cNvPr id="113" name="Google Shape;113;p16"/>
          <p:cNvCxnSpPr/>
          <p:nvPr/>
        </p:nvCxnSpPr>
        <p:spPr>
          <a:xfrm rot="10800000">
            <a:off x="5035800" y="4797575"/>
            <a:ext cx="4108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2_1_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idx="1" type="subTitle"/>
          </p:nvPr>
        </p:nvSpPr>
        <p:spPr>
          <a:xfrm>
            <a:off x="2370900" y="1278125"/>
            <a:ext cx="44022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7"/>
          <p:cNvSpPr txBox="1"/>
          <p:nvPr>
            <p:ph hasCustomPrompt="1" type="title"/>
          </p:nvPr>
        </p:nvSpPr>
        <p:spPr>
          <a:xfrm>
            <a:off x="2370900" y="572825"/>
            <a:ext cx="44022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7" name="Google Shape;117;p17"/>
          <p:cNvSpPr txBox="1"/>
          <p:nvPr>
            <p:ph idx="2" type="subTitle"/>
          </p:nvPr>
        </p:nvSpPr>
        <p:spPr>
          <a:xfrm>
            <a:off x="2370900" y="4087875"/>
            <a:ext cx="44022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hasCustomPrompt="1" idx="3" type="title"/>
          </p:nvPr>
        </p:nvSpPr>
        <p:spPr>
          <a:xfrm>
            <a:off x="2370900" y="3382575"/>
            <a:ext cx="44022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17"/>
          <p:cNvSpPr txBox="1"/>
          <p:nvPr>
            <p:ph idx="4" type="subTitle"/>
          </p:nvPr>
        </p:nvSpPr>
        <p:spPr>
          <a:xfrm>
            <a:off x="2370900" y="2683000"/>
            <a:ext cx="44022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hasCustomPrompt="1" idx="5" type="title"/>
          </p:nvPr>
        </p:nvSpPr>
        <p:spPr>
          <a:xfrm>
            <a:off x="2370900" y="1977700"/>
            <a:ext cx="44022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21" name="Google Shape;121;p17"/>
          <p:cNvGrpSpPr/>
          <p:nvPr/>
        </p:nvGrpSpPr>
        <p:grpSpPr>
          <a:xfrm>
            <a:off x="711250" y="-125"/>
            <a:ext cx="7719525" cy="5143625"/>
            <a:chOff x="711250" y="-125"/>
            <a:chExt cx="7719525" cy="5143625"/>
          </a:xfrm>
        </p:grpSpPr>
        <p:cxnSp>
          <p:nvCxnSpPr>
            <p:cNvPr id="122" name="Google Shape;122;p17"/>
            <p:cNvCxnSpPr/>
            <p:nvPr/>
          </p:nvCxnSpPr>
          <p:spPr>
            <a:xfrm rot="10800000">
              <a:off x="711250" y="2191500"/>
              <a:ext cx="0" cy="2952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3" name="Google Shape;123;p17"/>
            <p:cNvCxnSpPr/>
            <p:nvPr/>
          </p:nvCxnSpPr>
          <p:spPr>
            <a:xfrm rot="10800000">
              <a:off x="8430775" y="-125"/>
              <a:ext cx="0" cy="2191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2_1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126" name="Google Shape;126;p18"/>
          <p:cNvGrpSpPr/>
          <p:nvPr/>
        </p:nvGrpSpPr>
        <p:grpSpPr>
          <a:xfrm flipH="1">
            <a:off x="0" y="4876025"/>
            <a:ext cx="9144000" cy="267600"/>
            <a:chOff x="0" y="4876025"/>
            <a:chExt cx="9144000" cy="267600"/>
          </a:xfrm>
        </p:grpSpPr>
        <p:sp>
          <p:nvSpPr>
            <p:cNvPr id="127" name="Google Shape;127;p18"/>
            <p:cNvSpPr/>
            <p:nvPr/>
          </p:nvSpPr>
          <p:spPr>
            <a:xfrm>
              <a:off x="0" y="4876025"/>
              <a:ext cx="9144000" cy="267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8" name="Google Shape;128;p18"/>
            <p:cNvCxnSpPr/>
            <p:nvPr/>
          </p:nvCxnSpPr>
          <p:spPr>
            <a:xfrm>
              <a:off x="4572000" y="5009825"/>
              <a:ext cx="45720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_1_1_2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cxnSp>
        <p:nvCxnSpPr>
          <p:cNvPr id="131" name="Google Shape;131;p19"/>
          <p:cNvCxnSpPr/>
          <p:nvPr/>
        </p:nvCxnSpPr>
        <p:spPr>
          <a:xfrm>
            <a:off x="0" y="262400"/>
            <a:ext cx="2286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2_1_1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20"/>
          <p:cNvGrpSpPr/>
          <p:nvPr/>
        </p:nvGrpSpPr>
        <p:grpSpPr>
          <a:xfrm>
            <a:off x="0" y="0"/>
            <a:ext cx="9144075" cy="5143500"/>
            <a:chOff x="0" y="0"/>
            <a:chExt cx="9144075" cy="5143500"/>
          </a:xfrm>
        </p:grpSpPr>
        <p:sp>
          <p:nvSpPr>
            <p:cNvPr id="134" name="Google Shape;134;p20"/>
            <p:cNvSpPr/>
            <p:nvPr/>
          </p:nvSpPr>
          <p:spPr>
            <a:xfrm>
              <a:off x="4185975" y="4426700"/>
              <a:ext cx="4958100" cy="711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0" y="0"/>
              <a:ext cx="852900" cy="514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" name="Google Shape;136;p20"/>
          <p:cNvSpPr txBox="1"/>
          <p:nvPr>
            <p:ph type="title"/>
          </p:nvPr>
        </p:nvSpPr>
        <p:spPr>
          <a:xfrm>
            <a:off x="4035075" y="1441250"/>
            <a:ext cx="3428100" cy="11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92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/>
        </p:txBody>
      </p:sp>
      <p:sp>
        <p:nvSpPr>
          <p:cNvPr id="137" name="Google Shape;137;p20"/>
          <p:cNvSpPr txBox="1"/>
          <p:nvPr>
            <p:ph idx="1" type="subTitle"/>
          </p:nvPr>
        </p:nvSpPr>
        <p:spPr>
          <a:xfrm>
            <a:off x="4035075" y="2568000"/>
            <a:ext cx="3428100" cy="9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/>
        </p:txBody>
      </p:sp>
      <p:grpSp>
        <p:nvGrpSpPr>
          <p:cNvPr id="138" name="Google Shape;138;p20"/>
          <p:cNvGrpSpPr/>
          <p:nvPr/>
        </p:nvGrpSpPr>
        <p:grpSpPr>
          <a:xfrm>
            <a:off x="150" y="539500"/>
            <a:ext cx="8430625" cy="4604000"/>
            <a:chOff x="150" y="539500"/>
            <a:chExt cx="8430625" cy="4604000"/>
          </a:xfrm>
        </p:grpSpPr>
        <p:cxnSp>
          <p:nvCxnSpPr>
            <p:cNvPr id="139" name="Google Shape;139;p20"/>
            <p:cNvCxnSpPr/>
            <p:nvPr/>
          </p:nvCxnSpPr>
          <p:spPr>
            <a:xfrm rot="10800000">
              <a:off x="8430775" y="805200"/>
              <a:ext cx="0" cy="4338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0" name="Google Shape;140;p20"/>
            <p:cNvCxnSpPr/>
            <p:nvPr/>
          </p:nvCxnSpPr>
          <p:spPr>
            <a:xfrm rot="10800000">
              <a:off x="150" y="539500"/>
              <a:ext cx="433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1512075" y="2036300"/>
            <a:ext cx="32052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4200"/>
            </a:lvl1pPr>
            <a:lvl2pPr lvl="1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8" name="Google Shape;18;p3"/>
          <p:cNvSpPr txBox="1"/>
          <p:nvPr>
            <p:ph hasCustomPrompt="1" idx="2" type="title"/>
          </p:nvPr>
        </p:nvSpPr>
        <p:spPr>
          <a:xfrm>
            <a:off x="1512075" y="1012500"/>
            <a:ext cx="1076100" cy="870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53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512075" y="3573275"/>
            <a:ext cx="3205200" cy="6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/>
        </p:txBody>
      </p:sp>
      <p:sp>
        <p:nvSpPr>
          <p:cNvPr id="20" name="Google Shape;20;p3"/>
          <p:cNvSpPr/>
          <p:nvPr/>
        </p:nvSpPr>
        <p:spPr>
          <a:xfrm>
            <a:off x="8291100" y="0"/>
            <a:ext cx="852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" name="Google Shape;21;p3"/>
          <p:cNvCxnSpPr/>
          <p:nvPr/>
        </p:nvCxnSpPr>
        <p:spPr>
          <a:xfrm>
            <a:off x="4273200" y="4876025"/>
            <a:ext cx="4870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idx="1" type="body"/>
          </p:nvPr>
        </p:nvSpPr>
        <p:spPr>
          <a:xfrm>
            <a:off x="1691100" y="1759300"/>
            <a:ext cx="5761800" cy="20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d Hat Display"/>
              <a:buChar char="■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44" name="Google Shape;144;p21"/>
          <p:cNvSpPr/>
          <p:nvPr/>
        </p:nvSpPr>
        <p:spPr>
          <a:xfrm flipH="1">
            <a:off x="0" y="4875900"/>
            <a:ext cx="9144000" cy="26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5" name="Google Shape;145;p21"/>
          <p:cNvGrpSpPr/>
          <p:nvPr/>
        </p:nvGrpSpPr>
        <p:grpSpPr>
          <a:xfrm>
            <a:off x="276825" y="267475"/>
            <a:ext cx="8860200" cy="4876025"/>
            <a:chOff x="276825" y="267475"/>
            <a:chExt cx="8860200" cy="4876025"/>
          </a:xfrm>
        </p:grpSpPr>
        <p:cxnSp>
          <p:nvCxnSpPr>
            <p:cNvPr id="146" name="Google Shape;146;p21"/>
            <p:cNvCxnSpPr/>
            <p:nvPr/>
          </p:nvCxnSpPr>
          <p:spPr>
            <a:xfrm rot="10800000">
              <a:off x="276825" y="2571900"/>
              <a:ext cx="0" cy="2571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7" name="Google Shape;147;p21"/>
            <p:cNvCxnSpPr/>
            <p:nvPr/>
          </p:nvCxnSpPr>
          <p:spPr>
            <a:xfrm>
              <a:off x="4565025" y="267475"/>
              <a:ext cx="45720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2_1_1_1_1_1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type="title"/>
          </p:nvPr>
        </p:nvSpPr>
        <p:spPr>
          <a:xfrm>
            <a:off x="948325" y="1409875"/>
            <a:ext cx="48633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50" name="Google Shape;150;p22"/>
          <p:cNvSpPr txBox="1"/>
          <p:nvPr>
            <p:ph idx="1" type="subTitle"/>
          </p:nvPr>
        </p:nvSpPr>
        <p:spPr>
          <a:xfrm>
            <a:off x="948325" y="2172700"/>
            <a:ext cx="4863300" cy="15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22"/>
          <p:cNvSpPr/>
          <p:nvPr/>
        </p:nvSpPr>
        <p:spPr>
          <a:xfrm flipH="1" rot="10800000">
            <a:off x="8291100" y="0"/>
            <a:ext cx="852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" name="Google Shape;152;p22"/>
          <p:cNvGrpSpPr/>
          <p:nvPr/>
        </p:nvGrpSpPr>
        <p:grpSpPr>
          <a:xfrm flipH="1" rot="10800000">
            <a:off x="-55375" y="0"/>
            <a:ext cx="9199250" cy="4604000"/>
            <a:chOff x="-55375" y="539500"/>
            <a:chExt cx="9199250" cy="4604000"/>
          </a:xfrm>
        </p:grpSpPr>
        <p:cxnSp>
          <p:nvCxnSpPr>
            <p:cNvPr id="153" name="Google Shape;153;p22"/>
            <p:cNvCxnSpPr/>
            <p:nvPr/>
          </p:nvCxnSpPr>
          <p:spPr>
            <a:xfrm>
              <a:off x="-55375" y="4608575"/>
              <a:ext cx="4571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" name="Google Shape;154;p22"/>
            <p:cNvCxnSpPr/>
            <p:nvPr/>
          </p:nvCxnSpPr>
          <p:spPr>
            <a:xfrm>
              <a:off x="4585075" y="539500"/>
              <a:ext cx="4558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5" name="Google Shape;155;p22"/>
            <p:cNvCxnSpPr/>
            <p:nvPr/>
          </p:nvCxnSpPr>
          <p:spPr>
            <a:xfrm rot="10800000">
              <a:off x="8430775" y="805200"/>
              <a:ext cx="0" cy="4338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2_1_1_1_1_1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1262175" y="1405950"/>
            <a:ext cx="26301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58" name="Google Shape;158;p23"/>
          <p:cNvSpPr txBox="1"/>
          <p:nvPr>
            <p:ph idx="1" type="subTitle"/>
          </p:nvPr>
        </p:nvSpPr>
        <p:spPr>
          <a:xfrm>
            <a:off x="1262175" y="2545038"/>
            <a:ext cx="2630100" cy="11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3"/>
          <p:cNvSpPr/>
          <p:nvPr/>
        </p:nvSpPr>
        <p:spPr>
          <a:xfrm rot="10800000">
            <a:off x="125" y="0"/>
            <a:ext cx="716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0" name="Google Shape;160;p23"/>
          <p:cNvGrpSpPr/>
          <p:nvPr/>
        </p:nvGrpSpPr>
        <p:grpSpPr>
          <a:xfrm rot="10800000">
            <a:off x="0" y="363100"/>
            <a:ext cx="8860200" cy="4780400"/>
            <a:chOff x="283800" y="0"/>
            <a:chExt cx="8860200" cy="4780400"/>
          </a:xfrm>
        </p:grpSpPr>
        <p:cxnSp>
          <p:nvCxnSpPr>
            <p:cNvPr id="161" name="Google Shape;161;p23"/>
            <p:cNvCxnSpPr/>
            <p:nvPr/>
          </p:nvCxnSpPr>
          <p:spPr>
            <a:xfrm>
              <a:off x="4273200" y="4780400"/>
              <a:ext cx="4870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" name="Google Shape;162;p23"/>
            <p:cNvCxnSpPr/>
            <p:nvPr/>
          </p:nvCxnSpPr>
          <p:spPr>
            <a:xfrm rot="10800000">
              <a:off x="283800" y="0"/>
              <a:ext cx="0" cy="4131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_1_1_1_1_1_1_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4746788" y="1405950"/>
            <a:ext cx="2630100" cy="11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65" name="Google Shape;165;p24"/>
          <p:cNvSpPr txBox="1"/>
          <p:nvPr>
            <p:ph idx="1" type="subTitle"/>
          </p:nvPr>
        </p:nvSpPr>
        <p:spPr>
          <a:xfrm>
            <a:off x="4746788" y="2545038"/>
            <a:ext cx="2630100" cy="11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66" name="Google Shape;166;p24"/>
          <p:cNvGrpSpPr/>
          <p:nvPr/>
        </p:nvGrpSpPr>
        <p:grpSpPr>
          <a:xfrm flipH="1">
            <a:off x="0" y="0"/>
            <a:ext cx="9144075" cy="5143500"/>
            <a:chOff x="0" y="0"/>
            <a:chExt cx="9144075" cy="5143500"/>
          </a:xfrm>
        </p:grpSpPr>
        <p:grpSp>
          <p:nvGrpSpPr>
            <p:cNvPr id="167" name="Google Shape;167;p24"/>
            <p:cNvGrpSpPr/>
            <p:nvPr/>
          </p:nvGrpSpPr>
          <p:grpSpPr>
            <a:xfrm>
              <a:off x="0" y="0"/>
              <a:ext cx="9144075" cy="5143500"/>
              <a:chOff x="0" y="0"/>
              <a:chExt cx="9144075" cy="5143500"/>
            </a:xfrm>
          </p:grpSpPr>
          <p:sp>
            <p:nvSpPr>
              <p:cNvPr id="168" name="Google Shape;168;p24"/>
              <p:cNvSpPr/>
              <p:nvPr/>
            </p:nvSpPr>
            <p:spPr>
              <a:xfrm>
                <a:off x="4185975" y="4608575"/>
                <a:ext cx="4958100" cy="5292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24"/>
              <p:cNvSpPr/>
              <p:nvPr/>
            </p:nvSpPr>
            <p:spPr>
              <a:xfrm>
                <a:off x="0" y="0"/>
                <a:ext cx="852900" cy="51435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0" name="Google Shape;170;p24"/>
            <p:cNvGrpSpPr/>
            <p:nvPr/>
          </p:nvGrpSpPr>
          <p:grpSpPr>
            <a:xfrm>
              <a:off x="150" y="539500"/>
              <a:ext cx="8430625" cy="4604000"/>
              <a:chOff x="150" y="539500"/>
              <a:chExt cx="8430625" cy="4604000"/>
            </a:xfrm>
          </p:grpSpPr>
          <p:cxnSp>
            <p:nvCxnSpPr>
              <p:cNvPr id="171" name="Google Shape;171;p24"/>
              <p:cNvCxnSpPr/>
              <p:nvPr/>
            </p:nvCxnSpPr>
            <p:spPr>
              <a:xfrm rot="10800000">
                <a:off x="8430775" y="805200"/>
                <a:ext cx="0" cy="4338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2" name="Google Shape;172;p24"/>
              <p:cNvCxnSpPr/>
              <p:nvPr/>
            </p:nvCxnSpPr>
            <p:spPr>
              <a:xfrm rot="10800000">
                <a:off x="150" y="539500"/>
                <a:ext cx="4336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75" name="Google Shape;175;p25"/>
          <p:cNvSpPr txBox="1"/>
          <p:nvPr>
            <p:ph idx="1" type="body"/>
          </p:nvPr>
        </p:nvSpPr>
        <p:spPr>
          <a:xfrm>
            <a:off x="713225" y="1682875"/>
            <a:ext cx="3780900" cy="27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hivo"/>
              <a:buChar char="■"/>
              <a:defRPr/>
            </a:lvl9pPr>
          </a:lstStyle>
          <a:p/>
        </p:txBody>
      </p:sp>
      <p:sp>
        <p:nvSpPr>
          <p:cNvPr id="176" name="Google Shape;176;p25"/>
          <p:cNvSpPr txBox="1"/>
          <p:nvPr>
            <p:ph idx="2" type="body"/>
          </p:nvPr>
        </p:nvSpPr>
        <p:spPr>
          <a:xfrm>
            <a:off x="4651325" y="1682875"/>
            <a:ext cx="3780900" cy="27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hivo"/>
              <a:buChar char="■"/>
              <a:defRPr/>
            </a:lvl9pPr>
          </a:lstStyle>
          <a:p/>
        </p:txBody>
      </p:sp>
      <p:sp>
        <p:nvSpPr>
          <p:cNvPr id="177" name="Google Shape;177;p25"/>
          <p:cNvSpPr txBox="1"/>
          <p:nvPr>
            <p:ph idx="3" type="subTitle"/>
          </p:nvPr>
        </p:nvSpPr>
        <p:spPr>
          <a:xfrm>
            <a:off x="713250" y="1217050"/>
            <a:ext cx="77175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5"/>
          <p:cNvSpPr/>
          <p:nvPr/>
        </p:nvSpPr>
        <p:spPr>
          <a:xfrm flipH="1">
            <a:off x="713400" y="4876025"/>
            <a:ext cx="8430600" cy="26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9" name="Google Shape;179;p25"/>
          <p:cNvGrpSpPr/>
          <p:nvPr/>
        </p:nvGrpSpPr>
        <p:grpSpPr>
          <a:xfrm>
            <a:off x="283800" y="-4100"/>
            <a:ext cx="8576400" cy="5147625"/>
            <a:chOff x="283800" y="-4100"/>
            <a:chExt cx="8576400" cy="5147625"/>
          </a:xfrm>
        </p:grpSpPr>
        <p:cxnSp>
          <p:nvCxnSpPr>
            <p:cNvPr id="180" name="Google Shape;180;p25"/>
            <p:cNvCxnSpPr/>
            <p:nvPr/>
          </p:nvCxnSpPr>
          <p:spPr>
            <a:xfrm>
              <a:off x="8860200" y="2571925"/>
              <a:ext cx="0" cy="2571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" name="Google Shape;181;p25"/>
            <p:cNvCxnSpPr/>
            <p:nvPr/>
          </p:nvCxnSpPr>
          <p:spPr>
            <a:xfrm>
              <a:off x="283800" y="-4100"/>
              <a:ext cx="0" cy="2575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3_1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84" name="Google Shape;184;p26"/>
          <p:cNvSpPr txBox="1"/>
          <p:nvPr>
            <p:ph idx="1" type="subTitle"/>
          </p:nvPr>
        </p:nvSpPr>
        <p:spPr>
          <a:xfrm>
            <a:off x="1106875" y="1964500"/>
            <a:ext cx="3200400" cy="18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6"/>
          <p:cNvSpPr txBox="1"/>
          <p:nvPr>
            <p:ph idx="2" type="subTitle"/>
          </p:nvPr>
        </p:nvSpPr>
        <p:spPr>
          <a:xfrm>
            <a:off x="4836725" y="1964500"/>
            <a:ext cx="3200400" cy="18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6"/>
          <p:cNvSpPr/>
          <p:nvPr/>
        </p:nvSpPr>
        <p:spPr>
          <a:xfrm rot="10800000">
            <a:off x="8860200" y="-26"/>
            <a:ext cx="28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7" name="Google Shape;187;p26"/>
          <p:cNvGrpSpPr/>
          <p:nvPr/>
        </p:nvGrpSpPr>
        <p:grpSpPr>
          <a:xfrm rot="10800000">
            <a:off x="-125" y="267450"/>
            <a:ext cx="9002225" cy="4876050"/>
            <a:chOff x="141900" y="-26"/>
            <a:chExt cx="9002225" cy="4876050"/>
          </a:xfrm>
        </p:grpSpPr>
        <p:cxnSp>
          <p:nvCxnSpPr>
            <p:cNvPr id="188" name="Google Shape;188;p26"/>
            <p:cNvCxnSpPr/>
            <p:nvPr/>
          </p:nvCxnSpPr>
          <p:spPr>
            <a:xfrm>
              <a:off x="7404125" y="4876024"/>
              <a:ext cx="17400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9" name="Google Shape;189;p26"/>
            <p:cNvCxnSpPr/>
            <p:nvPr/>
          </p:nvCxnSpPr>
          <p:spPr>
            <a:xfrm rot="10800000">
              <a:off x="141900" y="-26"/>
              <a:ext cx="0" cy="3958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92" name="Google Shape;192;p27"/>
          <p:cNvSpPr txBox="1"/>
          <p:nvPr>
            <p:ph idx="1" type="subTitle"/>
          </p:nvPr>
        </p:nvSpPr>
        <p:spPr>
          <a:xfrm>
            <a:off x="713263" y="3406527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27"/>
          <p:cNvSpPr txBox="1"/>
          <p:nvPr>
            <p:ph idx="2" type="subTitle"/>
          </p:nvPr>
        </p:nvSpPr>
        <p:spPr>
          <a:xfrm>
            <a:off x="713263" y="2785375"/>
            <a:ext cx="2400300" cy="5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194" name="Google Shape;194;p27"/>
          <p:cNvSpPr txBox="1"/>
          <p:nvPr>
            <p:ph idx="3" type="subTitle"/>
          </p:nvPr>
        </p:nvSpPr>
        <p:spPr>
          <a:xfrm>
            <a:off x="6030438" y="3406527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7"/>
          <p:cNvSpPr txBox="1"/>
          <p:nvPr>
            <p:ph idx="4" type="subTitle"/>
          </p:nvPr>
        </p:nvSpPr>
        <p:spPr>
          <a:xfrm>
            <a:off x="6030438" y="2782400"/>
            <a:ext cx="2400300" cy="5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196" name="Google Shape;196;p27"/>
          <p:cNvSpPr txBox="1"/>
          <p:nvPr>
            <p:ph idx="5" type="subTitle"/>
          </p:nvPr>
        </p:nvSpPr>
        <p:spPr>
          <a:xfrm>
            <a:off x="3371850" y="3406527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7"/>
          <p:cNvSpPr txBox="1"/>
          <p:nvPr>
            <p:ph idx="6" type="subTitle"/>
          </p:nvPr>
        </p:nvSpPr>
        <p:spPr>
          <a:xfrm>
            <a:off x="3371850" y="2782400"/>
            <a:ext cx="2400300" cy="5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5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00" name="Google Shape;200;p28"/>
          <p:cNvSpPr txBox="1"/>
          <p:nvPr>
            <p:ph idx="1" type="subTitle"/>
          </p:nvPr>
        </p:nvSpPr>
        <p:spPr>
          <a:xfrm>
            <a:off x="865625" y="3694227"/>
            <a:ext cx="22626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8"/>
          <p:cNvSpPr txBox="1"/>
          <p:nvPr>
            <p:ph idx="2" type="subTitle"/>
          </p:nvPr>
        </p:nvSpPr>
        <p:spPr>
          <a:xfrm>
            <a:off x="865625" y="3103975"/>
            <a:ext cx="22626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02" name="Google Shape;202;p28"/>
          <p:cNvSpPr txBox="1"/>
          <p:nvPr>
            <p:ph idx="3" type="subTitle"/>
          </p:nvPr>
        </p:nvSpPr>
        <p:spPr>
          <a:xfrm>
            <a:off x="6015775" y="3694227"/>
            <a:ext cx="22626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8"/>
          <p:cNvSpPr txBox="1"/>
          <p:nvPr>
            <p:ph idx="4" type="subTitle"/>
          </p:nvPr>
        </p:nvSpPr>
        <p:spPr>
          <a:xfrm>
            <a:off x="6015775" y="3103975"/>
            <a:ext cx="22626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04" name="Google Shape;204;p28"/>
          <p:cNvSpPr txBox="1"/>
          <p:nvPr>
            <p:ph idx="5" type="subTitle"/>
          </p:nvPr>
        </p:nvSpPr>
        <p:spPr>
          <a:xfrm>
            <a:off x="3440700" y="3694227"/>
            <a:ext cx="22626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28"/>
          <p:cNvSpPr txBox="1"/>
          <p:nvPr>
            <p:ph idx="6" type="subTitle"/>
          </p:nvPr>
        </p:nvSpPr>
        <p:spPr>
          <a:xfrm>
            <a:off x="3440700" y="3103975"/>
            <a:ext cx="22626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06" name="Google Shape;206;p28"/>
          <p:cNvSpPr/>
          <p:nvPr/>
        </p:nvSpPr>
        <p:spPr>
          <a:xfrm>
            <a:off x="0" y="4876025"/>
            <a:ext cx="9144000" cy="26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7" name="Google Shape;207;p28"/>
          <p:cNvGrpSpPr/>
          <p:nvPr/>
        </p:nvGrpSpPr>
        <p:grpSpPr>
          <a:xfrm>
            <a:off x="283800" y="-48"/>
            <a:ext cx="8860200" cy="5009873"/>
            <a:chOff x="283800" y="-48"/>
            <a:chExt cx="8860200" cy="5009873"/>
          </a:xfrm>
        </p:grpSpPr>
        <p:cxnSp>
          <p:nvCxnSpPr>
            <p:cNvPr id="208" name="Google Shape;208;p28"/>
            <p:cNvCxnSpPr/>
            <p:nvPr/>
          </p:nvCxnSpPr>
          <p:spPr>
            <a:xfrm>
              <a:off x="4572000" y="5009825"/>
              <a:ext cx="45720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9" name="Google Shape;209;p28"/>
            <p:cNvCxnSpPr/>
            <p:nvPr/>
          </p:nvCxnSpPr>
          <p:spPr>
            <a:xfrm rot="10800000">
              <a:off x="283800" y="-48"/>
              <a:ext cx="0" cy="2919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6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12" name="Google Shape;212;p29"/>
          <p:cNvSpPr txBox="1"/>
          <p:nvPr>
            <p:ph idx="1" type="subTitle"/>
          </p:nvPr>
        </p:nvSpPr>
        <p:spPr>
          <a:xfrm>
            <a:off x="1877250" y="1850002"/>
            <a:ext cx="23187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29"/>
          <p:cNvSpPr txBox="1"/>
          <p:nvPr>
            <p:ph idx="2" type="subTitle"/>
          </p:nvPr>
        </p:nvSpPr>
        <p:spPr>
          <a:xfrm>
            <a:off x="1877250" y="1375200"/>
            <a:ext cx="23187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14" name="Google Shape;214;p29"/>
          <p:cNvSpPr txBox="1"/>
          <p:nvPr>
            <p:ph idx="3" type="subTitle"/>
          </p:nvPr>
        </p:nvSpPr>
        <p:spPr>
          <a:xfrm>
            <a:off x="1877250" y="3515601"/>
            <a:ext cx="23187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29"/>
          <p:cNvSpPr txBox="1"/>
          <p:nvPr>
            <p:ph idx="4" type="subTitle"/>
          </p:nvPr>
        </p:nvSpPr>
        <p:spPr>
          <a:xfrm>
            <a:off x="1877250" y="3040799"/>
            <a:ext cx="23187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16" name="Google Shape;216;p29"/>
          <p:cNvSpPr txBox="1"/>
          <p:nvPr>
            <p:ph idx="5" type="subTitle"/>
          </p:nvPr>
        </p:nvSpPr>
        <p:spPr>
          <a:xfrm>
            <a:off x="6112075" y="1850002"/>
            <a:ext cx="23187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29"/>
          <p:cNvSpPr txBox="1"/>
          <p:nvPr>
            <p:ph idx="6" type="subTitle"/>
          </p:nvPr>
        </p:nvSpPr>
        <p:spPr>
          <a:xfrm>
            <a:off x="6112075" y="1375200"/>
            <a:ext cx="23187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18" name="Google Shape;218;p29"/>
          <p:cNvSpPr txBox="1"/>
          <p:nvPr>
            <p:ph idx="7" type="subTitle"/>
          </p:nvPr>
        </p:nvSpPr>
        <p:spPr>
          <a:xfrm>
            <a:off x="6112075" y="3515601"/>
            <a:ext cx="23187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9"/>
          <p:cNvSpPr txBox="1"/>
          <p:nvPr>
            <p:ph idx="8" type="subTitle"/>
          </p:nvPr>
        </p:nvSpPr>
        <p:spPr>
          <a:xfrm>
            <a:off x="6112075" y="3040799"/>
            <a:ext cx="23187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20" name="Google Shape;220;p29"/>
          <p:cNvSpPr/>
          <p:nvPr/>
        </p:nvSpPr>
        <p:spPr>
          <a:xfrm flipH="1">
            <a:off x="8860200" y="0"/>
            <a:ext cx="28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1" name="Google Shape;221;p29"/>
          <p:cNvCxnSpPr/>
          <p:nvPr/>
        </p:nvCxnSpPr>
        <p:spPr>
          <a:xfrm rot="10800000">
            <a:off x="9002100" y="-26"/>
            <a:ext cx="0" cy="3958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6_1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24" name="Google Shape;224;p30"/>
          <p:cNvSpPr txBox="1"/>
          <p:nvPr>
            <p:ph idx="1" type="subTitle"/>
          </p:nvPr>
        </p:nvSpPr>
        <p:spPr>
          <a:xfrm>
            <a:off x="713250" y="3515601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30"/>
          <p:cNvSpPr txBox="1"/>
          <p:nvPr>
            <p:ph idx="2" type="subTitle"/>
          </p:nvPr>
        </p:nvSpPr>
        <p:spPr>
          <a:xfrm>
            <a:off x="713250" y="3040799"/>
            <a:ext cx="2400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26" name="Google Shape;226;p30"/>
          <p:cNvSpPr txBox="1"/>
          <p:nvPr>
            <p:ph idx="3" type="subTitle"/>
          </p:nvPr>
        </p:nvSpPr>
        <p:spPr>
          <a:xfrm>
            <a:off x="6030450" y="3515601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0"/>
          <p:cNvSpPr txBox="1"/>
          <p:nvPr>
            <p:ph idx="4" type="subTitle"/>
          </p:nvPr>
        </p:nvSpPr>
        <p:spPr>
          <a:xfrm>
            <a:off x="6030450" y="3040799"/>
            <a:ext cx="2400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28" name="Google Shape;228;p30"/>
          <p:cNvSpPr txBox="1"/>
          <p:nvPr>
            <p:ph idx="5" type="subTitle"/>
          </p:nvPr>
        </p:nvSpPr>
        <p:spPr>
          <a:xfrm>
            <a:off x="3371850" y="3515601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30"/>
          <p:cNvSpPr txBox="1"/>
          <p:nvPr>
            <p:ph idx="6" type="subTitle"/>
          </p:nvPr>
        </p:nvSpPr>
        <p:spPr>
          <a:xfrm>
            <a:off x="3371850" y="3040799"/>
            <a:ext cx="2400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30" name="Google Shape;230;p30"/>
          <p:cNvSpPr txBox="1"/>
          <p:nvPr>
            <p:ph idx="7" type="subTitle"/>
          </p:nvPr>
        </p:nvSpPr>
        <p:spPr>
          <a:xfrm>
            <a:off x="2042531" y="1850002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0"/>
          <p:cNvSpPr txBox="1"/>
          <p:nvPr>
            <p:ph idx="8" type="subTitle"/>
          </p:nvPr>
        </p:nvSpPr>
        <p:spPr>
          <a:xfrm>
            <a:off x="2042531" y="1375200"/>
            <a:ext cx="2400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32" name="Google Shape;232;p30"/>
          <p:cNvSpPr txBox="1"/>
          <p:nvPr>
            <p:ph idx="9" type="subTitle"/>
          </p:nvPr>
        </p:nvSpPr>
        <p:spPr>
          <a:xfrm>
            <a:off x="4701169" y="1850002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30"/>
          <p:cNvSpPr txBox="1"/>
          <p:nvPr>
            <p:ph idx="13" type="subTitle"/>
          </p:nvPr>
        </p:nvSpPr>
        <p:spPr>
          <a:xfrm>
            <a:off x="4701169" y="1375200"/>
            <a:ext cx="2400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34" name="Google Shape;234;p30"/>
          <p:cNvSpPr/>
          <p:nvPr/>
        </p:nvSpPr>
        <p:spPr>
          <a:xfrm>
            <a:off x="0" y="4876025"/>
            <a:ext cx="8430600" cy="26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5" name="Google Shape;235;p30"/>
          <p:cNvGrpSpPr/>
          <p:nvPr/>
        </p:nvGrpSpPr>
        <p:grpSpPr>
          <a:xfrm flipH="1">
            <a:off x="283800" y="-4100"/>
            <a:ext cx="8576400" cy="5147625"/>
            <a:chOff x="283800" y="-4100"/>
            <a:chExt cx="8576400" cy="5147625"/>
          </a:xfrm>
        </p:grpSpPr>
        <p:cxnSp>
          <p:nvCxnSpPr>
            <p:cNvPr id="236" name="Google Shape;236;p30"/>
            <p:cNvCxnSpPr/>
            <p:nvPr/>
          </p:nvCxnSpPr>
          <p:spPr>
            <a:xfrm>
              <a:off x="8860200" y="2571925"/>
              <a:ext cx="0" cy="2571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7" name="Google Shape;237;p30"/>
            <p:cNvCxnSpPr/>
            <p:nvPr/>
          </p:nvCxnSpPr>
          <p:spPr>
            <a:xfrm>
              <a:off x="283800" y="-4100"/>
              <a:ext cx="0" cy="2575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subTitle"/>
          </p:nvPr>
        </p:nvSpPr>
        <p:spPr>
          <a:xfrm>
            <a:off x="713250" y="1217050"/>
            <a:ext cx="77175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/>
          <p:nvPr/>
        </p:nvSpPr>
        <p:spPr>
          <a:xfrm flipH="1">
            <a:off x="0" y="0"/>
            <a:ext cx="9144000" cy="26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150" y="0"/>
            <a:ext cx="8860050" cy="4876025"/>
            <a:chOff x="150" y="0"/>
            <a:chExt cx="8860050" cy="4876025"/>
          </a:xfrm>
        </p:grpSpPr>
        <p:cxnSp>
          <p:nvCxnSpPr>
            <p:cNvPr id="27" name="Google Shape;27;p4"/>
            <p:cNvCxnSpPr/>
            <p:nvPr/>
          </p:nvCxnSpPr>
          <p:spPr>
            <a:xfrm>
              <a:off x="8860200" y="0"/>
              <a:ext cx="0" cy="2571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" name="Google Shape;28;p4"/>
            <p:cNvCxnSpPr/>
            <p:nvPr/>
          </p:nvCxnSpPr>
          <p:spPr>
            <a:xfrm rot="10800000">
              <a:off x="150" y="4876025"/>
              <a:ext cx="8444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_1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40" name="Google Shape;240;p31"/>
          <p:cNvSpPr txBox="1"/>
          <p:nvPr>
            <p:ph idx="1" type="subTitle"/>
          </p:nvPr>
        </p:nvSpPr>
        <p:spPr>
          <a:xfrm>
            <a:off x="713244" y="3515601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1"/>
          <p:cNvSpPr txBox="1"/>
          <p:nvPr>
            <p:ph idx="2" type="subTitle"/>
          </p:nvPr>
        </p:nvSpPr>
        <p:spPr>
          <a:xfrm>
            <a:off x="713244" y="3040799"/>
            <a:ext cx="2400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42" name="Google Shape;242;p31"/>
          <p:cNvSpPr txBox="1"/>
          <p:nvPr>
            <p:ph idx="3" type="subTitle"/>
          </p:nvPr>
        </p:nvSpPr>
        <p:spPr>
          <a:xfrm>
            <a:off x="6030456" y="3515601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31"/>
          <p:cNvSpPr txBox="1"/>
          <p:nvPr>
            <p:ph idx="4" type="subTitle"/>
          </p:nvPr>
        </p:nvSpPr>
        <p:spPr>
          <a:xfrm>
            <a:off x="6030456" y="3040799"/>
            <a:ext cx="2400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44" name="Google Shape;244;p31"/>
          <p:cNvSpPr txBox="1"/>
          <p:nvPr>
            <p:ph idx="5" type="subTitle"/>
          </p:nvPr>
        </p:nvSpPr>
        <p:spPr>
          <a:xfrm>
            <a:off x="3371850" y="3515601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1"/>
          <p:cNvSpPr txBox="1"/>
          <p:nvPr>
            <p:ph idx="6" type="subTitle"/>
          </p:nvPr>
        </p:nvSpPr>
        <p:spPr>
          <a:xfrm>
            <a:off x="3371850" y="3040799"/>
            <a:ext cx="2400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46" name="Google Shape;246;p31"/>
          <p:cNvSpPr txBox="1"/>
          <p:nvPr>
            <p:ph idx="7" type="subTitle"/>
          </p:nvPr>
        </p:nvSpPr>
        <p:spPr>
          <a:xfrm>
            <a:off x="713244" y="1850002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1"/>
          <p:cNvSpPr txBox="1"/>
          <p:nvPr>
            <p:ph idx="8" type="subTitle"/>
          </p:nvPr>
        </p:nvSpPr>
        <p:spPr>
          <a:xfrm>
            <a:off x="713244" y="1375200"/>
            <a:ext cx="2400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48" name="Google Shape;248;p31"/>
          <p:cNvSpPr txBox="1"/>
          <p:nvPr>
            <p:ph idx="9" type="subTitle"/>
          </p:nvPr>
        </p:nvSpPr>
        <p:spPr>
          <a:xfrm>
            <a:off x="3371850" y="1850002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31"/>
          <p:cNvSpPr txBox="1"/>
          <p:nvPr>
            <p:ph idx="13" type="subTitle"/>
          </p:nvPr>
        </p:nvSpPr>
        <p:spPr>
          <a:xfrm>
            <a:off x="3371850" y="1375200"/>
            <a:ext cx="2400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50" name="Google Shape;250;p31"/>
          <p:cNvSpPr txBox="1"/>
          <p:nvPr>
            <p:ph idx="14" type="subTitle"/>
          </p:nvPr>
        </p:nvSpPr>
        <p:spPr>
          <a:xfrm>
            <a:off x="6030456" y="1850002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31"/>
          <p:cNvSpPr txBox="1"/>
          <p:nvPr>
            <p:ph idx="15" type="subTitle"/>
          </p:nvPr>
        </p:nvSpPr>
        <p:spPr>
          <a:xfrm>
            <a:off x="6030456" y="1375200"/>
            <a:ext cx="24003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252" name="Google Shape;252;p31"/>
          <p:cNvSpPr/>
          <p:nvPr/>
        </p:nvSpPr>
        <p:spPr>
          <a:xfrm flipH="1" rot="10800000">
            <a:off x="25" y="-26"/>
            <a:ext cx="28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3" name="Google Shape;253;p31"/>
          <p:cNvGrpSpPr/>
          <p:nvPr/>
        </p:nvGrpSpPr>
        <p:grpSpPr>
          <a:xfrm flipH="1" rot="10800000">
            <a:off x="141925" y="267450"/>
            <a:ext cx="9001950" cy="4876050"/>
            <a:chOff x="141900" y="-26"/>
            <a:chExt cx="9001950" cy="4876050"/>
          </a:xfrm>
        </p:grpSpPr>
        <p:cxnSp>
          <p:nvCxnSpPr>
            <p:cNvPr id="254" name="Google Shape;254;p31"/>
            <p:cNvCxnSpPr/>
            <p:nvPr/>
          </p:nvCxnSpPr>
          <p:spPr>
            <a:xfrm>
              <a:off x="7907850" y="4876024"/>
              <a:ext cx="12360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5" name="Google Shape;255;p31"/>
            <p:cNvCxnSpPr/>
            <p:nvPr/>
          </p:nvCxnSpPr>
          <p:spPr>
            <a:xfrm rot="10800000">
              <a:off x="141900" y="-26"/>
              <a:ext cx="0" cy="3958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8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 txBox="1"/>
          <p:nvPr>
            <p:ph type="title"/>
          </p:nvPr>
        </p:nvSpPr>
        <p:spPr>
          <a:xfrm>
            <a:off x="2654700" y="530250"/>
            <a:ext cx="3834600" cy="11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258" name="Google Shape;258;p32"/>
          <p:cNvSpPr txBox="1"/>
          <p:nvPr>
            <p:ph idx="1" type="subTitle"/>
          </p:nvPr>
        </p:nvSpPr>
        <p:spPr>
          <a:xfrm>
            <a:off x="2654700" y="2342156"/>
            <a:ext cx="3834600" cy="9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b="1" sz="155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b="1" sz="165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b="1" sz="165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b="1" sz="165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b="1" sz="165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b="1" sz="165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b="1" sz="165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b="1" sz="165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b="1" sz="1650"/>
            </a:lvl9pPr>
          </a:lstStyle>
          <a:p/>
        </p:txBody>
      </p:sp>
      <p:sp>
        <p:nvSpPr>
          <p:cNvPr id="259" name="Google Shape;259;p32"/>
          <p:cNvSpPr txBox="1"/>
          <p:nvPr>
            <p:ph idx="2" type="subTitle"/>
          </p:nvPr>
        </p:nvSpPr>
        <p:spPr>
          <a:xfrm>
            <a:off x="2654700" y="4111851"/>
            <a:ext cx="38346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0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 sz="1300"/>
            </a:lvl9pPr>
          </a:lstStyle>
          <a:p/>
        </p:txBody>
      </p:sp>
      <p:grpSp>
        <p:nvGrpSpPr>
          <p:cNvPr id="260" name="Google Shape;260;p32"/>
          <p:cNvGrpSpPr/>
          <p:nvPr/>
        </p:nvGrpSpPr>
        <p:grpSpPr>
          <a:xfrm>
            <a:off x="713688" y="2579400"/>
            <a:ext cx="8430488" cy="2564100"/>
            <a:chOff x="713688" y="2579400"/>
            <a:chExt cx="8430488" cy="2564100"/>
          </a:xfrm>
        </p:grpSpPr>
        <p:cxnSp>
          <p:nvCxnSpPr>
            <p:cNvPr id="261" name="Google Shape;261;p32"/>
            <p:cNvCxnSpPr/>
            <p:nvPr/>
          </p:nvCxnSpPr>
          <p:spPr>
            <a:xfrm>
              <a:off x="2839075" y="4876025"/>
              <a:ext cx="6305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2" name="Google Shape;262;p32"/>
            <p:cNvCxnSpPr/>
            <p:nvPr/>
          </p:nvCxnSpPr>
          <p:spPr>
            <a:xfrm rot="10800000">
              <a:off x="713688" y="2579400"/>
              <a:ext cx="0" cy="2564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63" name="Google Shape;263;p32"/>
          <p:cNvSpPr txBox="1"/>
          <p:nvPr/>
        </p:nvSpPr>
        <p:spPr>
          <a:xfrm>
            <a:off x="2654700" y="3304597"/>
            <a:ext cx="38346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Credits: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</a:t>
            </a:r>
            <a:r>
              <a:rPr b="1" lang="en" sz="1200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</a:t>
            </a:r>
            <a:endParaRPr sz="12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5" name="Google Shape;265;p33"/>
          <p:cNvCxnSpPr/>
          <p:nvPr/>
        </p:nvCxnSpPr>
        <p:spPr>
          <a:xfrm rot="10800000">
            <a:off x="9002100" y="-100"/>
            <a:ext cx="0" cy="2652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6" name="Google Shape;266;p33"/>
          <p:cNvSpPr/>
          <p:nvPr/>
        </p:nvSpPr>
        <p:spPr>
          <a:xfrm>
            <a:off x="8291100" y="0"/>
            <a:ext cx="852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7" name="Google Shape;267;p33"/>
          <p:cNvCxnSpPr/>
          <p:nvPr/>
        </p:nvCxnSpPr>
        <p:spPr>
          <a:xfrm>
            <a:off x="4273200" y="4876025"/>
            <a:ext cx="4870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33"/>
          <p:cNvCxnSpPr/>
          <p:nvPr/>
        </p:nvCxnSpPr>
        <p:spPr>
          <a:xfrm rot="10800000">
            <a:off x="711250" y="0"/>
            <a:ext cx="0" cy="413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0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/>
          <p:nvPr/>
        </p:nvSpPr>
        <p:spPr>
          <a:xfrm rot="10800000">
            <a:off x="125" y="0"/>
            <a:ext cx="716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1" name="Google Shape;271;p34"/>
          <p:cNvGrpSpPr/>
          <p:nvPr/>
        </p:nvGrpSpPr>
        <p:grpSpPr>
          <a:xfrm rot="10800000">
            <a:off x="0" y="363100"/>
            <a:ext cx="8860200" cy="4780400"/>
            <a:chOff x="283800" y="0"/>
            <a:chExt cx="8860200" cy="4780400"/>
          </a:xfrm>
        </p:grpSpPr>
        <p:cxnSp>
          <p:nvCxnSpPr>
            <p:cNvPr id="272" name="Google Shape;272;p34"/>
            <p:cNvCxnSpPr/>
            <p:nvPr/>
          </p:nvCxnSpPr>
          <p:spPr>
            <a:xfrm>
              <a:off x="4273200" y="4780400"/>
              <a:ext cx="4870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3" name="Google Shape;273;p34"/>
            <p:cNvCxnSpPr/>
            <p:nvPr/>
          </p:nvCxnSpPr>
          <p:spPr>
            <a:xfrm rot="10800000">
              <a:off x="283800" y="0"/>
              <a:ext cx="0" cy="4131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/>
          <p:nvPr/>
        </p:nvSpPr>
        <p:spPr>
          <a:xfrm>
            <a:off x="6849750" y="-150"/>
            <a:ext cx="2294100" cy="5143500"/>
          </a:xfrm>
          <a:prstGeom prst="rect">
            <a:avLst/>
          </a:prstGeom>
          <a:solidFill>
            <a:srgbClr val="EDED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p35"/>
          <p:cNvSpPr txBox="1"/>
          <p:nvPr>
            <p:ph idx="1" type="body"/>
          </p:nvPr>
        </p:nvSpPr>
        <p:spPr>
          <a:xfrm>
            <a:off x="720000" y="1215750"/>
            <a:ext cx="491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277" name="Google Shape;277;p35"/>
          <p:cNvSpPr txBox="1"/>
          <p:nvPr>
            <p:ph type="title"/>
          </p:nvPr>
        </p:nvSpPr>
        <p:spPr>
          <a:xfrm>
            <a:off x="720000" y="398050"/>
            <a:ext cx="7704000" cy="702000"/>
          </a:xfrm>
          <a:prstGeom prst="rect">
            <a:avLst/>
          </a:prstGeom>
          <a:solidFill>
            <a:srgbClr val="D6CCC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1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/>
          <p:nvPr/>
        </p:nvSpPr>
        <p:spPr>
          <a:xfrm>
            <a:off x="6951825" y="-150"/>
            <a:ext cx="2192100" cy="5143500"/>
          </a:xfrm>
          <a:prstGeom prst="rect">
            <a:avLst/>
          </a:prstGeom>
          <a:solidFill>
            <a:srgbClr val="EDED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36"/>
          <p:cNvSpPr txBox="1"/>
          <p:nvPr>
            <p:ph idx="1" type="subTitle"/>
          </p:nvPr>
        </p:nvSpPr>
        <p:spPr>
          <a:xfrm>
            <a:off x="3699274" y="2650350"/>
            <a:ext cx="2505600" cy="14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36"/>
          <p:cNvSpPr txBox="1"/>
          <p:nvPr>
            <p:ph idx="2" type="subTitle"/>
          </p:nvPr>
        </p:nvSpPr>
        <p:spPr>
          <a:xfrm>
            <a:off x="720000" y="2650350"/>
            <a:ext cx="2505600" cy="14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36"/>
          <p:cNvSpPr txBox="1"/>
          <p:nvPr>
            <p:ph idx="3" type="subTitle"/>
          </p:nvPr>
        </p:nvSpPr>
        <p:spPr>
          <a:xfrm>
            <a:off x="720000" y="2113902"/>
            <a:ext cx="2505600" cy="48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83" name="Google Shape;283;p36"/>
          <p:cNvSpPr txBox="1"/>
          <p:nvPr>
            <p:ph idx="4" type="subTitle"/>
          </p:nvPr>
        </p:nvSpPr>
        <p:spPr>
          <a:xfrm>
            <a:off x="3699275" y="2113902"/>
            <a:ext cx="2505600" cy="48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84" name="Google Shape;284;p36"/>
          <p:cNvSpPr txBox="1"/>
          <p:nvPr>
            <p:ph type="title"/>
          </p:nvPr>
        </p:nvSpPr>
        <p:spPr>
          <a:xfrm>
            <a:off x="720000" y="398050"/>
            <a:ext cx="7704000" cy="702000"/>
          </a:xfrm>
          <a:prstGeom prst="rect">
            <a:avLst/>
          </a:prstGeom>
          <a:solidFill>
            <a:srgbClr val="D6CCC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>
  <p:cSld name="CUSTOM_10_1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>
            <p:ph type="title"/>
          </p:nvPr>
        </p:nvSpPr>
        <p:spPr>
          <a:xfrm>
            <a:off x="720000" y="398050"/>
            <a:ext cx="7704000" cy="702000"/>
          </a:xfrm>
          <a:prstGeom prst="rect">
            <a:avLst/>
          </a:prstGeom>
          <a:solidFill>
            <a:srgbClr val="D6CCC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TITLE_AND_TWO_COLUMNS_2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/>
          <p:nvPr/>
        </p:nvSpPr>
        <p:spPr>
          <a:xfrm>
            <a:off x="6951825" y="-150"/>
            <a:ext cx="2192100" cy="5143500"/>
          </a:xfrm>
          <a:prstGeom prst="rect">
            <a:avLst/>
          </a:prstGeom>
          <a:solidFill>
            <a:srgbClr val="EDED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38"/>
          <p:cNvSpPr txBox="1"/>
          <p:nvPr>
            <p:ph idx="1" type="subTitle"/>
          </p:nvPr>
        </p:nvSpPr>
        <p:spPr>
          <a:xfrm>
            <a:off x="3699274" y="2650350"/>
            <a:ext cx="2505600" cy="14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38"/>
          <p:cNvSpPr txBox="1"/>
          <p:nvPr>
            <p:ph idx="2" type="subTitle"/>
          </p:nvPr>
        </p:nvSpPr>
        <p:spPr>
          <a:xfrm>
            <a:off x="720000" y="2650350"/>
            <a:ext cx="2505600" cy="14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38"/>
          <p:cNvSpPr txBox="1"/>
          <p:nvPr>
            <p:ph idx="3" type="subTitle"/>
          </p:nvPr>
        </p:nvSpPr>
        <p:spPr>
          <a:xfrm>
            <a:off x="720000" y="2113902"/>
            <a:ext cx="2505600" cy="48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92" name="Google Shape;292;p38"/>
          <p:cNvSpPr txBox="1"/>
          <p:nvPr>
            <p:ph idx="4" type="subTitle"/>
          </p:nvPr>
        </p:nvSpPr>
        <p:spPr>
          <a:xfrm>
            <a:off x="3699275" y="2113902"/>
            <a:ext cx="2505600" cy="48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93" name="Google Shape;293;p38"/>
          <p:cNvSpPr txBox="1"/>
          <p:nvPr>
            <p:ph type="title"/>
          </p:nvPr>
        </p:nvSpPr>
        <p:spPr>
          <a:xfrm>
            <a:off x="720000" y="398050"/>
            <a:ext cx="7704000" cy="702000"/>
          </a:xfrm>
          <a:prstGeom prst="rect">
            <a:avLst/>
          </a:prstGeom>
          <a:solidFill>
            <a:srgbClr val="D6CCC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2954672" y="2027976"/>
            <a:ext cx="43122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subTitle"/>
          </p:nvPr>
        </p:nvSpPr>
        <p:spPr>
          <a:xfrm>
            <a:off x="2954672" y="1519425"/>
            <a:ext cx="43122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3" type="subTitle"/>
          </p:nvPr>
        </p:nvSpPr>
        <p:spPr>
          <a:xfrm>
            <a:off x="2954649" y="3619500"/>
            <a:ext cx="43122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4" type="subTitle"/>
          </p:nvPr>
        </p:nvSpPr>
        <p:spPr>
          <a:xfrm>
            <a:off x="2954649" y="3110949"/>
            <a:ext cx="4312200" cy="5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/>
        </p:txBody>
      </p:sp>
      <p:sp>
        <p:nvSpPr>
          <p:cNvPr id="35" name="Google Shape;35;p5"/>
          <p:cNvSpPr/>
          <p:nvPr/>
        </p:nvSpPr>
        <p:spPr>
          <a:xfrm flipH="1">
            <a:off x="0" y="0"/>
            <a:ext cx="28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" name="Google Shape;36;p5"/>
          <p:cNvCxnSpPr/>
          <p:nvPr/>
        </p:nvCxnSpPr>
        <p:spPr>
          <a:xfrm rot="10800000">
            <a:off x="8864825" y="0"/>
            <a:ext cx="0" cy="413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9" name="Google Shape;39;p6"/>
          <p:cNvSpPr/>
          <p:nvPr/>
        </p:nvSpPr>
        <p:spPr>
          <a:xfrm>
            <a:off x="0" y="0"/>
            <a:ext cx="28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141900" y="-26"/>
            <a:ext cx="9002025" cy="4876051"/>
            <a:chOff x="141900" y="-26"/>
            <a:chExt cx="9002025" cy="4876051"/>
          </a:xfrm>
        </p:grpSpPr>
        <p:cxnSp>
          <p:nvCxnSpPr>
            <p:cNvPr id="41" name="Google Shape;41;p6"/>
            <p:cNvCxnSpPr/>
            <p:nvPr/>
          </p:nvCxnSpPr>
          <p:spPr>
            <a:xfrm>
              <a:off x="4576425" y="4876025"/>
              <a:ext cx="45675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" name="Google Shape;42;p6"/>
            <p:cNvCxnSpPr/>
            <p:nvPr/>
          </p:nvCxnSpPr>
          <p:spPr>
            <a:xfrm rot="10800000">
              <a:off x="141900" y="-26"/>
              <a:ext cx="0" cy="3958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713225" y="1139000"/>
            <a:ext cx="2789700" cy="16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" type="subTitle"/>
          </p:nvPr>
        </p:nvSpPr>
        <p:spPr>
          <a:xfrm>
            <a:off x="713225" y="2810700"/>
            <a:ext cx="2789700" cy="11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7"/>
          <p:cNvSpPr/>
          <p:nvPr/>
        </p:nvSpPr>
        <p:spPr>
          <a:xfrm>
            <a:off x="0" y="0"/>
            <a:ext cx="28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" name="Google Shape;48;p7"/>
          <p:cNvGrpSpPr/>
          <p:nvPr/>
        </p:nvGrpSpPr>
        <p:grpSpPr>
          <a:xfrm>
            <a:off x="0" y="-300"/>
            <a:ext cx="3812275" cy="4608875"/>
            <a:chOff x="0" y="-300"/>
            <a:chExt cx="3812275" cy="4608875"/>
          </a:xfrm>
        </p:grpSpPr>
        <p:cxnSp>
          <p:nvCxnSpPr>
            <p:cNvPr id="49" name="Google Shape;49;p7"/>
            <p:cNvCxnSpPr/>
            <p:nvPr/>
          </p:nvCxnSpPr>
          <p:spPr>
            <a:xfrm rot="10800000">
              <a:off x="3812275" y="-300"/>
              <a:ext cx="0" cy="699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" name="Google Shape;50;p7"/>
            <p:cNvCxnSpPr/>
            <p:nvPr/>
          </p:nvCxnSpPr>
          <p:spPr>
            <a:xfrm>
              <a:off x="0" y="4608575"/>
              <a:ext cx="33870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2253750" y="1670575"/>
            <a:ext cx="4636500" cy="184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53" name="Google Shape;53;p8"/>
          <p:cNvSpPr/>
          <p:nvPr/>
        </p:nvSpPr>
        <p:spPr>
          <a:xfrm flipH="1">
            <a:off x="-55375" y="0"/>
            <a:ext cx="852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" name="Google Shape;54;p8"/>
          <p:cNvGrpSpPr/>
          <p:nvPr/>
        </p:nvGrpSpPr>
        <p:grpSpPr>
          <a:xfrm flipH="1">
            <a:off x="-55200" y="539500"/>
            <a:ext cx="9199200" cy="4604000"/>
            <a:chOff x="-55375" y="539500"/>
            <a:chExt cx="9199200" cy="4604000"/>
          </a:xfrm>
        </p:grpSpPr>
        <p:cxnSp>
          <p:nvCxnSpPr>
            <p:cNvPr id="55" name="Google Shape;55;p8"/>
            <p:cNvCxnSpPr/>
            <p:nvPr/>
          </p:nvCxnSpPr>
          <p:spPr>
            <a:xfrm>
              <a:off x="-55375" y="4608575"/>
              <a:ext cx="5659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" name="Google Shape;56;p8"/>
            <p:cNvCxnSpPr/>
            <p:nvPr/>
          </p:nvCxnSpPr>
          <p:spPr>
            <a:xfrm>
              <a:off x="4502525" y="539500"/>
              <a:ext cx="4641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" name="Google Shape;57;p8"/>
            <p:cNvCxnSpPr/>
            <p:nvPr/>
          </p:nvCxnSpPr>
          <p:spPr>
            <a:xfrm rot="10800000">
              <a:off x="8430775" y="805200"/>
              <a:ext cx="0" cy="4338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2143050" y="1461775"/>
            <a:ext cx="4857900" cy="8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60" name="Google Shape;60;p9"/>
          <p:cNvSpPr txBox="1"/>
          <p:nvPr>
            <p:ph idx="1" type="subTitle"/>
          </p:nvPr>
        </p:nvSpPr>
        <p:spPr>
          <a:xfrm>
            <a:off x="2143050" y="2360663"/>
            <a:ext cx="4857900" cy="12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/>
        </p:txBody>
      </p:sp>
      <p:sp>
        <p:nvSpPr>
          <p:cNvPr id="61" name="Google Shape;61;p9"/>
          <p:cNvSpPr/>
          <p:nvPr/>
        </p:nvSpPr>
        <p:spPr>
          <a:xfrm>
            <a:off x="75" y="4426700"/>
            <a:ext cx="9144000" cy="71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" name="Google Shape;62;p9"/>
          <p:cNvGrpSpPr/>
          <p:nvPr/>
        </p:nvGrpSpPr>
        <p:grpSpPr>
          <a:xfrm>
            <a:off x="712700" y="539500"/>
            <a:ext cx="8431300" cy="4604000"/>
            <a:chOff x="712700" y="539500"/>
            <a:chExt cx="8431300" cy="4604000"/>
          </a:xfrm>
        </p:grpSpPr>
        <p:cxnSp>
          <p:nvCxnSpPr>
            <p:cNvPr id="63" name="Google Shape;63;p9"/>
            <p:cNvCxnSpPr/>
            <p:nvPr/>
          </p:nvCxnSpPr>
          <p:spPr>
            <a:xfrm>
              <a:off x="4572000" y="539500"/>
              <a:ext cx="45720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" name="Google Shape;64;p9"/>
            <p:cNvCxnSpPr/>
            <p:nvPr/>
          </p:nvCxnSpPr>
          <p:spPr>
            <a:xfrm rot="10800000">
              <a:off x="712700" y="1685400"/>
              <a:ext cx="0" cy="3458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0"/>
          <p:cNvSpPr txBox="1"/>
          <p:nvPr>
            <p:ph type="title"/>
          </p:nvPr>
        </p:nvSpPr>
        <p:spPr>
          <a:xfrm>
            <a:off x="713225" y="3946875"/>
            <a:ext cx="77175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38" Type="http://schemas.openxmlformats.org/officeDocument/2006/relationships/theme" Target="../theme/theme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297400"/>
            <a:ext cx="7717500" cy="3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30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3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26.png"/><Relationship Id="rId6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3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g"/><Relationship Id="rId4" Type="http://schemas.openxmlformats.org/officeDocument/2006/relationships/image" Target="../media/image34.jpg"/><Relationship Id="rId5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gif"/><Relationship Id="rId4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drive.google.com/file/d/10kU2OQgtMjhCRM2bGMQoY8bSkmdEhDyy/view" TargetMode="External"/><Relationship Id="rId4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eYZh52j77ioWgKvSFDHGvFmGdMvR0QiT/view" TargetMode="External"/><Relationship Id="rId4" Type="http://schemas.openxmlformats.org/officeDocument/2006/relationships/image" Target="../media/image2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 txBox="1"/>
          <p:nvPr>
            <p:ph type="ctrTitle"/>
          </p:nvPr>
        </p:nvSpPr>
        <p:spPr>
          <a:xfrm>
            <a:off x="713225" y="1175150"/>
            <a:ext cx="6944400" cy="13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/>
              <a:t>Machine To</a:t>
            </a:r>
            <a:r>
              <a:rPr b="1" lang="en" sz="4100"/>
              <a:t> </a:t>
            </a:r>
            <a:r>
              <a:rPr b="1" lang="en" sz="4100">
                <a:solidFill>
                  <a:schemeClr val="accent1"/>
                </a:solidFill>
              </a:rPr>
              <a:t>Human Vision</a:t>
            </a:r>
            <a:endParaRPr b="1"/>
          </a:p>
        </p:txBody>
      </p:sp>
      <p:graphicFrame>
        <p:nvGraphicFramePr>
          <p:cNvPr id="299" name="Google Shape;299;p39"/>
          <p:cNvGraphicFramePr/>
          <p:nvPr/>
        </p:nvGraphicFramePr>
        <p:xfrm>
          <a:off x="737975" y="297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{093F69C2-1A5D-43CE-A805-2C7812263090}</a:tableStyleId>
              </a:tblPr>
              <a:tblGrid>
                <a:gridCol w="1985625"/>
                <a:gridCol w="3373650"/>
              </a:tblGrid>
              <a:tr h="1342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Sami Bensellam</a:t>
                      </a:r>
                      <a:endParaRPr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Alexander Black</a:t>
                      </a:r>
                      <a:endParaRPr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Jacob Burns</a:t>
                      </a:r>
                      <a:endParaRPr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Yogi Chander</a:t>
                      </a:r>
                      <a:endParaRPr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Jacob Lyons</a:t>
                      </a:r>
                      <a:endParaRPr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Sergio Perez-Valentin</a:t>
                      </a:r>
                      <a:endParaRPr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Project Lead</a:t>
                      </a:r>
                      <a:endParaRPr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Hardware Lead and Component Assembly</a:t>
                      </a:r>
                      <a:endParaRPr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Software Development </a:t>
                      </a:r>
                      <a:endParaRPr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Software/Hardware Integration</a:t>
                      </a:r>
                      <a:endParaRPr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Component and System Design</a:t>
                      </a:r>
                      <a:endParaRPr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Software Lead and Component Testing</a:t>
                      </a:r>
                      <a:endParaRPr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00" name="Google Shape;300;p39"/>
          <p:cNvGraphicFramePr/>
          <p:nvPr/>
        </p:nvGraphicFramePr>
        <p:xfrm>
          <a:off x="737975" y="2250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{093F69C2-1A5D-43CE-A805-2C7812263090}</a:tableStyleId>
              </a:tblPr>
              <a:tblGrid>
                <a:gridCol w="1985625"/>
                <a:gridCol w="2521800"/>
              </a:tblGrid>
              <a:tr h="636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Sami Bensellam</a:t>
                      </a:r>
                      <a:endParaRPr b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Alexander Stoytchev</a:t>
                      </a:r>
                      <a:endParaRPr b="1"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Client</a:t>
                      </a:r>
                      <a:endParaRPr b="1"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Advisor</a:t>
                      </a:r>
                      <a:endParaRPr b="1"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8"/>
          <p:cNvSpPr/>
          <p:nvPr/>
        </p:nvSpPr>
        <p:spPr>
          <a:xfrm>
            <a:off x="272375" y="0"/>
            <a:ext cx="2238600" cy="5143500"/>
          </a:xfrm>
          <a:prstGeom prst="rect">
            <a:avLst/>
          </a:prstGeom>
          <a:solidFill>
            <a:srgbClr val="DDDDD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428" name="Google Shape;428;p48"/>
          <p:cNvPicPr preferRelativeResize="0"/>
          <p:nvPr/>
        </p:nvPicPr>
        <p:blipFill rotWithShape="1">
          <a:blip r:embed="rId3">
            <a:alphaModFix/>
          </a:blip>
          <a:srcRect b="0" l="0" r="43410" t="0"/>
          <a:stretch/>
        </p:blipFill>
        <p:spPr>
          <a:xfrm>
            <a:off x="-300998" y="571623"/>
            <a:ext cx="2748365" cy="3998298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8"/>
          <p:cNvSpPr txBox="1"/>
          <p:nvPr>
            <p:ph type="title"/>
          </p:nvPr>
        </p:nvSpPr>
        <p:spPr>
          <a:xfrm>
            <a:off x="3185475" y="470650"/>
            <a:ext cx="55953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STEREO CAMERA</a:t>
            </a:r>
            <a:endParaRPr b="1"/>
          </a:p>
        </p:txBody>
      </p:sp>
      <p:pic>
        <p:nvPicPr>
          <p:cNvPr id="430" name="Google Shape;430;p48"/>
          <p:cNvPicPr preferRelativeResize="0"/>
          <p:nvPr/>
        </p:nvPicPr>
        <p:blipFill rotWithShape="1">
          <a:blip r:embed="rId4">
            <a:alphaModFix/>
          </a:blip>
          <a:srcRect b="27261" l="17203" r="17209" t="27257"/>
          <a:stretch/>
        </p:blipFill>
        <p:spPr>
          <a:xfrm>
            <a:off x="3548413" y="3160950"/>
            <a:ext cx="4490274" cy="163475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8"/>
          <p:cNvSpPr txBox="1"/>
          <p:nvPr>
            <p:ph idx="3" type="subTitle"/>
          </p:nvPr>
        </p:nvSpPr>
        <p:spPr>
          <a:xfrm>
            <a:off x="2806325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Capture images and depth data from user’s surroundings.</a:t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432" name="Google Shape;432;p48"/>
          <p:cNvCxnSpPr/>
          <p:nvPr/>
        </p:nvCxnSpPr>
        <p:spPr>
          <a:xfrm rot="10800000">
            <a:off x="4735525" y="1507250"/>
            <a:ext cx="0" cy="118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3" name="Google Shape;433;p48"/>
          <p:cNvSpPr txBox="1"/>
          <p:nvPr>
            <p:ph idx="3" type="subTitle"/>
          </p:nvPr>
        </p:nvSpPr>
        <p:spPr>
          <a:xfrm>
            <a:off x="4908250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640 x 480 pixel output, 19 MB per second</a:t>
            </a:r>
            <a:endParaRPr sz="1200"/>
          </a:p>
        </p:txBody>
      </p:sp>
      <p:sp>
        <p:nvSpPr>
          <p:cNvPr id="434" name="Google Shape;434;p48"/>
          <p:cNvSpPr txBox="1"/>
          <p:nvPr>
            <p:ph idx="3" type="subTitle"/>
          </p:nvPr>
        </p:nvSpPr>
        <p:spPr>
          <a:xfrm>
            <a:off x="7010175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Data is output to the Raspberry Pi via USB 3 </a:t>
            </a:r>
            <a:endParaRPr sz="1200"/>
          </a:p>
        </p:txBody>
      </p:sp>
      <p:cxnSp>
        <p:nvCxnSpPr>
          <p:cNvPr id="435" name="Google Shape;435;p48"/>
          <p:cNvCxnSpPr/>
          <p:nvPr/>
        </p:nvCxnSpPr>
        <p:spPr>
          <a:xfrm rot="10800000">
            <a:off x="6820500" y="1507250"/>
            <a:ext cx="0" cy="118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6" name="Google Shape;436;p48"/>
          <p:cNvSpPr/>
          <p:nvPr/>
        </p:nvSpPr>
        <p:spPr>
          <a:xfrm>
            <a:off x="438625" y="497700"/>
            <a:ext cx="1559100" cy="865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9"/>
          <p:cNvSpPr/>
          <p:nvPr/>
        </p:nvSpPr>
        <p:spPr>
          <a:xfrm>
            <a:off x="272375" y="0"/>
            <a:ext cx="2238600" cy="5143500"/>
          </a:xfrm>
          <a:prstGeom prst="rect">
            <a:avLst/>
          </a:prstGeom>
          <a:solidFill>
            <a:srgbClr val="DDDDD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42" name="Google Shape;442;p49"/>
          <p:cNvSpPr/>
          <p:nvPr/>
        </p:nvSpPr>
        <p:spPr>
          <a:xfrm>
            <a:off x="406825" y="1404225"/>
            <a:ext cx="1307700" cy="596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443" name="Google Shape;443;p49"/>
          <p:cNvPicPr preferRelativeResize="0"/>
          <p:nvPr/>
        </p:nvPicPr>
        <p:blipFill rotWithShape="1">
          <a:blip r:embed="rId3">
            <a:alphaModFix/>
          </a:blip>
          <a:srcRect b="0" l="0" r="43410" t="0"/>
          <a:stretch/>
        </p:blipFill>
        <p:spPr>
          <a:xfrm>
            <a:off x="-300998" y="571623"/>
            <a:ext cx="2748365" cy="3998298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9"/>
          <p:cNvSpPr/>
          <p:nvPr/>
        </p:nvSpPr>
        <p:spPr>
          <a:xfrm>
            <a:off x="406825" y="2049300"/>
            <a:ext cx="1307700" cy="549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45" name="Google Shape;445;p49"/>
          <p:cNvSpPr/>
          <p:nvPr/>
        </p:nvSpPr>
        <p:spPr>
          <a:xfrm>
            <a:off x="406875" y="1404225"/>
            <a:ext cx="1307700" cy="1840200"/>
          </a:xfrm>
          <a:prstGeom prst="roundRect">
            <a:avLst>
              <a:gd fmla="val 7540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46" name="Google Shape;446;p49"/>
          <p:cNvSpPr txBox="1"/>
          <p:nvPr>
            <p:ph type="title"/>
          </p:nvPr>
        </p:nvSpPr>
        <p:spPr>
          <a:xfrm>
            <a:off x="3185475" y="470650"/>
            <a:ext cx="55953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COMPUTE STACK</a:t>
            </a:r>
            <a:endParaRPr b="1"/>
          </a:p>
        </p:txBody>
      </p:sp>
      <p:sp>
        <p:nvSpPr>
          <p:cNvPr id="447" name="Google Shape;447;p49"/>
          <p:cNvSpPr txBox="1"/>
          <p:nvPr>
            <p:ph idx="3" type="subTitle"/>
          </p:nvPr>
        </p:nvSpPr>
        <p:spPr>
          <a:xfrm>
            <a:off x="2806325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Raspberry pi contains python scripts that process depth data</a:t>
            </a:r>
            <a:endParaRPr sz="1200"/>
          </a:p>
        </p:txBody>
      </p:sp>
      <p:cxnSp>
        <p:nvCxnSpPr>
          <p:cNvPr id="448" name="Google Shape;448;p49"/>
          <p:cNvCxnSpPr/>
          <p:nvPr/>
        </p:nvCxnSpPr>
        <p:spPr>
          <a:xfrm rot="10800000">
            <a:off x="4735525" y="1507250"/>
            <a:ext cx="0" cy="118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9" name="Google Shape;449;p49"/>
          <p:cNvSpPr txBox="1"/>
          <p:nvPr>
            <p:ph idx="3" type="subTitle"/>
          </p:nvPr>
        </p:nvSpPr>
        <p:spPr>
          <a:xfrm>
            <a:off x="7010175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Amplifying </a:t>
            </a:r>
            <a:r>
              <a:rPr lang="en" sz="1200"/>
              <a:t>circuit board</a:t>
            </a:r>
            <a:r>
              <a:rPr lang="en" sz="1200"/>
              <a:t> fitted on top of Adafruit hat to amplify </a:t>
            </a:r>
            <a:r>
              <a:rPr lang="en" sz="1200"/>
              <a:t>output</a:t>
            </a:r>
            <a:r>
              <a:rPr lang="en" sz="1200"/>
              <a:t> amperage</a:t>
            </a:r>
            <a:endParaRPr sz="1200"/>
          </a:p>
        </p:txBody>
      </p:sp>
      <p:cxnSp>
        <p:nvCxnSpPr>
          <p:cNvPr id="450" name="Google Shape;450;p49"/>
          <p:cNvCxnSpPr/>
          <p:nvPr/>
        </p:nvCxnSpPr>
        <p:spPr>
          <a:xfrm rot="10800000">
            <a:off x="6820500" y="1507250"/>
            <a:ext cx="0" cy="118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51" name="Google Shape;45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8576" y="3274167"/>
            <a:ext cx="1725298" cy="151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1600" y="3161200"/>
            <a:ext cx="2443400" cy="17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9"/>
          <p:cNvPicPr preferRelativeResize="0"/>
          <p:nvPr/>
        </p:nvPicPr>
        <p:blipFill rotWithShape="1">
          <a:blip r:embed="rId6">
            <a:alphaModFix/>
          </a:blip>
          <a:srcRect b="0" l="-6150" r="6149" t="0"/>
          <a:stretch/>
        </p:blipFill>
        <p:spPr>
          <a:xfrm>
            <a:off x="4806925" y="2991902"/>
            <a:ext cx="2081875" cy="2081848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9"/>
          <p:cNvSpPr txBox="1"/>
          <p:nvPr>
            <p:ph idx="3" type="subTitle"/>
          </p:nvPr>
        </p:nvSpPr>
        <p:spPr>
          <a:xfrm>
            <a:off x="4908250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Adafruit servo/pwm pi hat fitted onto Raspberry pi for more PWM output pins</a:t>
            </a:r>
            <a:endParaRPr sz="1200"/>
          </a:p>
        </p:txBody>
      </p:sp>
      <p:pic>
        <p:nvPicPr>
          <p:cNvPr id="455" name="Google Shape;455;p49" title="Copy of IMG_1050.HEIC"/>
          <p:cNvPicPr preferRelativeResize="0"/>
          <p:nvPr/>
        </p:nvPicPr>
        <p:blipFill rotWithShape="1">
          <a:blip r:embed="rId7">
            <a:alphaModFix/>
          </a:blip>
          <a:srcRect b="17484" l="11197" r="6103" t="8926"/>
          <a:stretch/>
        </p:blipFill>
        <p:spPr>
          <a:xfrm>
            <a:off x="4534175" y="3103675"/>
            <a:ext cx="2627400" cy="175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56" name="Google Shape;456;p49"/>
          <p:cNvSpPr/>
          <p:nvPr/>
        </p:nvSpPr>
        <p:spPr>
          <a:xfrm>
            <a:off x="406825" y="2648175"/>
            <a:ext cx="1307700" cy="596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0"/>
          <p:cNvSpPr/>
          <p:nvPr/>
        </p:nvSpPr>
        <p:spPr>
          <a:xfrm>
            <a:off x="272375" y="0"/>
            <a:ext cx="2238600" cy="5143500"/>
          </a:xfrm>
          <a:prstGeom prst="rect">
            <a:avLst/>
          </a:prstGeom>
          <a:solidFill>
            <a:srgbClr val="DDDDD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462" name="Google Shape;462;p50"/>
          <p:cNvPicPr preferRelativeResize="0"/>
          <p:nvPr/>
        </p:nvPicPr>
        <p:blipFill rotWithShape="1">
          <a:blip r:embed="rId3">
            <a:alphaModFix/>
          </a:blip>
          <a:srcRect b="0" l="0" r="43410" t="0"/>
          <a:stretch/>
        </p:blipFill>
        <p:spPr>
          <a:xfrm>
            <a:off x="-300998" y="571623"/>
            <a:ext cx="2748365" cy="3998298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0"/>
          <p:cNvSpPr txBox="1"/>
          <p:nvPr>
            <p:ph type="title"/>
          </p:nvPr>
        </p:nvSpPr>
        <p:spPr>
          <a:xfrm>
            <a:off x="3185475" y="470650"/>
            <a:ext cx="55953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AMPLIFYING CIRCUIT</a:t>
            </a:r>
            <a:endParaRPr b="1"/>
          </a:p>
        </p:txBody>
      </p:sp>
      <p:sp>
        <p:nvSpPr>
          <p:cNvPr id="464" name="Google Shape;464;p50"/>
          <p:cNvSpPr txBox="1"/>
          <p:nvPr>
            <p:ph idx="3" type="subTitle"/>
          </p:nvPr>
        </p:nvSpPr>
        <p:spPr>
          <a:xfrm>
            <a:off x="2806325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Circuit uses transistors and </a:t>
            </a:r>
            <a:r>
              <a:rPr lang="en" sz="1200"/>
              <a:t>diode</a:t>
            </a:r>
            <a:r>
              <a:rPr lang="en" sz="1200"/>
              <a:t> to amplify output current</a:t>
            </a:r>
            <a:endParaRPr sz="1200"/>
          </a:p>
        </p:txBody>
      </p:sp>
      <p:cxnSp>
        <p:nvCxnSpPr>
          <p:cNvPr id="465" name="Google Shape;465;p50"/>
          <p:cNvCxnSpPr/>
          <p:nvPr/>
        </p:nvCxnSpPr>
        <p:spPr>
          <a:xfrm rot="10800000">
            <a:off x="4735525" y="1507250"/>
            <a:ext cx="0" cy="118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6" name="Google Shape;466;p50"/>
          <p:cNvSpPr txBox="1"/>
          <p:nvPr>
            <p:ph idx="3" type="subTitle"/>
          </p:nvPr>
        </p:nvSpPr>
        <p:spPr>
          <a:xfrm>
            <a:off x="7010175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Final circuit board can be directly fitted onto Adafruit board </a:t>
            </a:r>
            <a:endParaRPr sz="1200"/>
          </a:p>
        </p:txBody>
      </p:sp>
      <p:cxnSp>
        <p:nvCxnSpPr>
          <p:cNvPr id="467" name="Google Shape;467;p50"/>
          <p:cNvCxnSpPr/>
          <p:nvPr/>
        </p:nvCxnSpPr>
        <p:spPr>
          <a:xfrm rot="10800000">
            <a:off x="6820500" y="1507250"/>
            <a:ext cx="0" cy="118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8" name="Google Shape;468;p50"/>
          <p:cNvSpPr txBox="1"/>
          <p:nvPr>
            <p:ph idx="3" type="subTitle"/>
          </p:nvPr>
        </p:nvSpPr>
        <p:spPr>
          <a:xfrm>
            <a:off x="4908250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On PCB circuit, a transistor array piece was used to save space</a:t>
            </a:r>
            <a:endParaRPr sz="1200"/>
          </a:p>
        </p:txBody>
      </p:sp>
      <p:pic>
        <p:nvPicPr>
          <p:cNvPr id="469" name="Google Shape;46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1525" y="3151000"/>
            <a:ext cx="1720200" cy="16551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70" name="Google Shape;47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5350" y="3083800"/>
            <a:ext cx="2131200" cy="1789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71" name="Google Shape;471;p50" title="IMG_1042.HEIC"/>
          <p:cNvPicPr preferRelativeResize="0"/>
          <p:nvPr/>
        </p:nvPicPr>
        <p:blipFill rotWithShape="1">
          <a:blip r:embed="rId6">
            <a:alphaModFix/>
          </a:blip>
          <a:srcRect b="28934" l="19555" r="17885" t="16821"/>
          <a:stretch/>
        </p:blipFill>
        <p:spPr>
          <a:xfrm rot="-5400000">
            <a:off x="7138275" y="3032650"/>
            <a:ext cx="1635600" cy="18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0"/>
          <p:cNvSpPr/>
          <p:nvPr/>
        </p:nvSpPr>
        <p:spPr>
          <a:xfrm>
            <a:off x="406825" y="2648175"/>
            <a:ext cx="1307700" cy="596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1"/>
          <p:cNvSpPr/>
          <p:nvPr/>
        </p:nvSpPr>
        <p:spPr>
          <a:xfrm>
            <a:off x="272375" y="0"/>
            <a:ext cx="2238600" cy="5143500"/>
          </a:xfrm>
          <a:prstGeom prst="rect">
            <a:avLst/>
          </a:prstGeom>
          <a:solidFill>
            <a:srgbClr val="DDDDD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478" name="Google Shape;478;p51"/>
          <p:cNvPicPr preferRelativeResize="0"/>
          <p:nvPr/>
        </p:nvPicPr>
        <p:blipFill rotWithShape="1">
          <a:blip r:embed="rId3">
            <a:alphaModFix/>
          </a:blip>
          <a:srcRect b="0" l="0" r="43410" t="0"/>
          <a:stretch/>
        </p:blipFill>
        <p:spPr>
          <a:xfrm>
            <a:off x="-300998" y="571623"/>
            <a:ext cx="2748365" cy="399829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51"/>
          <p:cNvSpPr txBox="1"/>
          <p:nvPr>
            <p:ph type="title"/>
          </p:nvPr>
        </p:nvSpPr>
        <p:spPr>
          <a:xfrm>
            <a:off x="3185475" y="470650"/>
            <a:ext cx="55953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HAPTIC RIG</a:t>
            </a:r>
            <a:endParaRPr b="1"/>
          </a:p>
        </p:txBody>
      </p:sp>
      <p:sp>
        <p:nvSpPr>
          <p:cNvPr id="480" name="Google Shape;480;p51"/>
          <p:cNvSpPr txBox="1"/>
          <p:nvPr>
            <p:ph idx="3" type="subTitle"/>
          </p:nvPr>
        </p:nvSpPr>
        <p:spPr>
          <a:xfrm>
            <a:off x="2806325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Haptic motors embedded into haptic rig.</a:t>
            </a:r>
            <a:endParaRPr sz="1200"/>
          </a:p>
        </p:txBody>
      </p:sp>
      <p:cxnSp>
        <p:nvCxnSpPr>
          <p:cNvPr id="481" name="Google Shape;481;p51"/>
          <p:cNvCxnSpPr/>
          <p:nvPr/>
        </p:nvCxnSpPr>
        <p:spPr>
          <a:xfrm rot="10800000">
            <a:off x="4735525" y="1507250"/>
            <a:ext cx="0" cy="118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2" name="Google Shape;482;p51"/>
          <p:cNvSpPr txBox="1"/>
          <p:nvPr>
            <p:ph idx="3" type="subTitle"/>
          </p:nvPr>
        </p:nvSpPr>
        <p:spPr>
          <a:xfrm>
            <a:off x="7010175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Motors vibrate </a:t>
            </a:r>
            <a:r>
              <a:rPr lang="en" sz="1200"/>
              <a:t>at 3V max.</a:t>
            </a:r>
            <a:endParaRPr sz="1200"/>
          </a:p>
        </p:txBody>
      </p:sp>
      <p:cxnSp>
        <p:nvCxnSpPr>
          <p:cNvPr id="483" name="Google Shape;483;p51"/>
          <p:cNvCxnSpPr/>
          <p:nvPr/>
        </p:nvCxnSpPr>
        <p:spPr>
          <a:xfrm rot="10800000">
            <a:off x="6820500" y="1507250"/>
            <a:ext cx="0" cy="118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4" name="Google Shape;484;p51"/>
          <p:cNvSpPr txBox="1"/>
          <p:nvPr>
            <p:ph idx="3" type="subTitle"/>
          </p:nvPr>
        </p:nvSpPr>
        <p:spPr>
          <a:xfrm>
            <a:off x="4908250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Rig is fastened onto torso of the user. </a:t>
            </a:r>
            <a:r>
              <a:rPr lang="en" sz="1200"/>
              <a:t>Rig connected via ribbon cable.	</a:t>
            </a:r>
            <a:endParaRPr sz="1200"/>
          </a:p>
        </p:txBody>
      </p:sp>
      <p:pic>
        <p:nvPicPr>
          <p:cNvPr id="485" name="Google Shape;48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6775" y="3196975"/>
            <a:ext cx="1671050" cy="13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1"/>
          <p:cNvSpPr/>
          <p:nvPr/>
        </p:nvSpPr>
        <p:spPr>
          <a:xfrm>
            <a:off x="226825" y="3289725"/>
            <a:ext cx="1910400" cy="1400700"/>
          </a:xfrm>
          <a:prstGeom prst="roundRect">
            <a:avLst>
              <a:gd fmla="val 885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487" name="Google Shape;487;p51" title="IMG_1054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5400000">
            <a:off x="3329326" y="2380538"/>
            <a:ext cx="2262374" cy="301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"/>
          <p:cNvSpPr/>
          <p:nvPr/>
        </p:nvSpPr>
        <p:spPr>
          <a:xfrm>
            <a:off x="272375" y="0"/>
            <a:ext cx="2238600" cy="5143500"/>
          </a:xfrm>
          <a:prstGeom prst="rect">
            <a:avLst/>
          </a:prstGeom>
          <a:solidFill>
            <a:srgbClr val="DDDDD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493" name="Google Shape;493;p52"/>
          <p:cNvPicPr preferRelativeResize="0"/>
          <p:nvPr/>
        </p:nvPicPr>
        <p:blipFill rotWithShape="1">
          <a:blip r:embed="rId3">
            <a:alphaModFix/>
          </a:blip>
          <a:srcRect b="0" l="0" r="43410" t="0"/>
          <a:stretch/>
        </p:blipFill>
        <p:spPr>
          <a:xfrm>
            <a:off x="-300998" y="571623"/>
            <a:ext cx="2748365" cy="3998298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2"/>
          <p:cNvSpPr txBox="1"/>
          <p:nvPr>
            <p:ph type="title"/>
          </p:nvPr>
        </p:nvSpPr>
        <p:spPr>
          <a:xfrm>
            <a:off x="3185475" y="470650"/>
            <a:ext cx="55953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BATTERY</a:t>
            </a:r>
            <a:endParaRPr b="1"/>
          </a:p>
        </p:txBody>
      </p:sp>
      <p:sp>
        <p:nvSpPr>
          <p:cNvPr id="495" name="Google Shape;495;p52"/>
          <p:cNvSpPr txBox="1"/>
          <p:nvPr>
            <p:ph idx="3" type="subTitle"/>
          </p:nvPr>
        </p:nvSpPr>
        <p:spPr>
          <a:xfrm>
            <a:off x="2806325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The battery powers the Raspberry Pi, which in turn powers the rest of the device.</a:t>
            </a:r>
            <a:endParaRPr sz="1200"/>
          </a:p>
        </p:txBody>
      </p:sp>
      <p:cxnSp>
        <p:nvCxnSpPr>
          <p:cNvPr id="496" name="Google Shape;496;p52"/>
          <p:cNvCxnSpPr/>
          <p:nvPr/>
        </p:nvCxnSpPr>
        <p:spPr>
          <a:xfrm rot="10800000">
            <a:off x="4735525" y="1507250"/>
            <a:ext cx="0" cy="118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7" name="Google Shape;497;p52"/>
          <p:cNvSpPr txBox="1"/>
          <p:nvPr>
            <p:ph idx="3" type="subTitle"/>
          </p:nvPr>
        </p:nvSpPr>
        <p:spPr>
          <a:xfrm>
            <a:off x="7010175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Battery pack outputs 5V / 2.1 amps.</a:t>
            </a:r>
            <a:endParaRPr sz="1200"/>
          </a:p>
        </p:txBody>
      </p:sp>
      <p:cxnSp>
        <p:nvCxnSpPr>
          <p:cNvPr id="498" name="Google Shape;498;p52"/>
          <p:cNvCxnSpPr/>
          <p:nvPr/>
        </p:nvCxnSpPr>
        <p:spPr>
          <a:xfrm rot="10800000">
            <a:off x="6820500" y="1507250"/>
            <a:ext cx="0" cy="1189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9" name="Google Shape;499;p52"/>
          <p:cNvSpPr txBox="1"/>
          <p:nvPr>
            <p:ph idx="3" type="subTitle"/>
          </p:nvPr>
        </p:nvSpPr>
        <p:spPr>
          <a:xfrm>
            <a:off x="4908250" y="1658200"/>
            <a:ext cx="1770600" cy="14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Device battery life of eight hours with current electrical configuration.</a:t>
            </a:r>
            <a:endParaRPr sz="1200"/>
          </a:p>
        </p:txBody>
      </p:sp>
      <p:pic>
        <p:nvPicPr>
          <p:cNvPr id="500" name="Google Shape;50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1612" y="3094713"/>
            <a:ext cx="2065032" cy="16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2"/>
          <p:cNvSpPr/>
          <p:nvPr/>
        </p:nvSpPr>
        <p:spPr>
          <a:xfrm>
            <a:off x="1754700" y="1381450"/>
            <a:ext cx="648600" cy="1315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502" name="Google Shape;50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6700" y="3053275"/>
            <a:ext cx="1770601" cy="177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53"/>
          <p:cNvGrpSpPr/>
          <p:nvPr/>
        </p:nvGrpSpPr>
        <p:grpSpPr>
          <a:xfrm>
            <a:off x="0" y="0"/>
            <a:ext cx="2473800" cy="4131000"/>
            <a:chOff x="0" y="0"/>
            <a:chExt cx="2473800" cy="4131000"/>
          </a:xfrm>
        </p:grpSpPr>
        <p:sp>
          <p:nvSpPr>
            <p:cNvPr id="508" name="Google Shape;508;p53"/>
            <p:cNvSpPr/>
            <p:nvPr/>
          </p:nvSpPr>
          <p:spPr>
            <a:xfrm>
              <a:off x="0" y="1012500"/>
              <a:ext cx="2473800" cy="870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09" name="Google Shape;509;p53"/>
            <p:cNvCxnSpPr/>
            <p:nvPr/>
          </p:nvCxnSpPr>
          <p:spPr>
            <a:xfrm rot="10800000">
              <a:off x="711250" y="0"/>
              <a:ext cx="0" cy="4131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10" name="Google Shape;510;p53"/>
          <p:cNvSpPr txBox="1"/>
          <p:nvPr>
            <p:ph type="title"/>
          </p:nvPr>
        </p:nvSpPr>
        <p:spPr>
          <a:xfrm>
            <a:off x="1512075" y="2036300"/>
            <a:ext cx="46662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SOFTWARE</a:t>
            </a:r>
            <a:endParaRPr b="1"/>
          </a:p>
        </p:txBody>
      </p:sp>
      <p:sp>
        <p:nvSpPr>
          <p:cNvPr id="511" name="Google Shape;511;p53"/>
          <p:cNvSpPr txBox="1"/>
          <p:nvPr>
            <p:ph idx="2" type="title"/>
          </p:nvPr>
        </p:nvSpPr>
        <p:spPr>
          <a:xfrm>
            <a:off x="1512075" y="1012500"/>
            <a:ext cx="1076100" cy="8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4"/>
          <p:cNvSpPr txBox="1"/>
          <p:nvPr>
            <p:ph type="title"/>
          </p:nvPr>
        </p:nvSpPr>
        <p:spPr>
          <a:xfrm>
            <a:off x="1060100" y="470650"/>
            <a:ext cx="73707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FRAMEWORKS</a:t>
            </a:r>
            <a:endParaRPr b="1"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517" name="Google Shape;51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100" y="1365950"/>
            <a:ext cx="4587300" cy="2802000"/>
          </a:xfrm>
          <a:prstGeom prst="roundRect">
            <a:avLst>
              <a:gd fmla="val 9916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18" name="Google Shape;518;p54"/>
          <p:cNvSpPr txBox="1"/>
          <p:nvPr>
            <p:ph idx="1" type="subTitle"/>
          </p:nvPr>
        </p:nvSpPr>
        <p:spPr>
          <a:xfrm>
            <a:off x="6542875" y="1360475"/>
            <a:ext cx="1748100" cy="5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OS: </a:t>
            </a:r>
            <a:r>
              <a:rPr lang="en" sz="1200"/>
              <a:t>Network</a:t>
            </a:r>
            <a:r>
              <a:rPr lang="en" sz="1200"/>
              <a:t> blocked Ubuntu instance.</a:t>
            </a:r>
            <a:endParaRPr sz="1200"/>
          </a:p>
        </p:txBody>
      </p:sp>
      <p:cxnSp>
        <p:nvCxnSpPr>
          <p:cNvPr id="519" name="Google Shape;519;p54"/>
          <p:cNvCxnSpPr/>
          <p:nvPr/>
        </p:nvCxnSpPr>
        <p:spPr>
          <a:xfrm rot="10800000">
            <a:off x="6439225" y="2158500"/>
            <a:ext cx="1955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0" name="Google Shape;520;p54"/>
          <p:cNvSpPr txBox="1"/>
          <p:nvPr>
            <p:ph idx="1" type="subTitle"/>
          </p:nvPr>
        </p:nvSpPr>
        <p:spPr>
          <a:xfrm>
            <a:off x="6542875" y="2379125"/>
            <a:ext cx="1748100" cy="5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Scripts: Python3</a:t>
            </a:r>
            <a:endParaRPr sz="1200"/>
          </a:p>
        </p:txBody>
      </p:sp>
      <p:sp>
        <p:nvSpPr>
          <p:cNvPr id="521" name="Google Shape;521;p54"/>
          <p:cNvSpPr txBox="1"/>
          <p:nvPr>
            <p:ph idx="1" type="subTitle"/>
          </p:nvPr>
        </p:nvSpPr>
        <p:spPr>
          <a:xfrm>
            <a:off x="6542875" y="3190225"/>
            <a:ext cx="1748100" cy="5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200"/>
              <a:t>Libraries: OpenCV, NumPy, Pyrealsense2, adafruitpca9685</a:t>
            </a:r>
            <a:endParaRPr sz="1200"/>
          </a:p>
        </p:txBody>
      </p:sp>
      <p:cxnSp>
        <p:nvCxnSpPr>
          <p:cNvPr id="522" name="Google Shape;522;p54"/>
          <p:cNvCxnSpPr/>
          <p:nvPr/>
        </p:nvCxnSpPr>
        <p:spPr>
          <a:xfrm rot="10800000">
            <a:off x="6439225" y="2960650"/>
            <a:ext cx="1955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8800" y="1297525"/>
            <a:ext cx="3764876" cy="304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2200" y="3310300"/>
            <a:ext cx="1948201" cy="1511774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55"/>
          <p:cNvSpPr txBox="1"/>
          <p:nvPr/>
        </p:nvSpPr>
        <p:spPr>
          <a:xfrm>
            <a:off x="4068800" y="43389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* LARGER NUMBER = CLOSER DEPTH</a:t>
            </a:r>
            <a:endParaRPr i="1" sz="1000"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530" name="Google Shape;530;p55"/>
          <p:cNvSpPr txBox="1"/>
          <p:nvPr>
            <p:ph type="title"/>
          </p:nvPr>
        </p:nvSpPr>
        <p:spPr>
          <a:xfrm>
            <a:off x="1060100" y="470650"/>
            <a:ext cx="73707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INSTANCE LOGIC</a:t>
            </a:r>
            <a:endParaRPr b="1" sz="31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531" name="Google Shape;531;p55"/>
          <p:cNvSpPr txBox="1"/>
          <p:nvPr>
            <p:ph idx="4294967295" type="subTitle"/>
          </p:nvPr>
        </p:nvSpPr>
        <p:spPr>
          <a:xfrm>
            <a:off x="1284100" y="2145888"/>
            <a:ext cx="2336100" cy="23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Per instance:</a:t>
            </a:r>
            <a:endParaRPr sz="1200"/>
          </a:p>
          <a:p>
            <a:pPr indent="-304800" lvl="0" marL="457200" rtl="0" algn="l">
              <a:spcBef>
                <a:spcPts val="50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Capture depth map.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Split into cells.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Calculate closest prominent depth point.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Translate to vibration percentage.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532" name="Google Shape;532;p55"/>
          <p:cNvCxnSpPr/>
          <p:nvPr/>
        </p:nvCxnSpPr>
        <p:spPr>
          <a:xfrm rot="10800000">
            <a:off x="1152850" y="1955675"/>
            <a:ext cx="2598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3" name="Google Shape;533;p55"/>
          <p:cNvSpPr txBox="1"/>
          <p:nvPr/>
        </p:nvSpPr>
        <p:spPr>
          <a:xfrm>
            <a:off x="1291150" y="1412374"/>
            <a:ext cx="232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Average 18 fps.</a:t>
            </a:r>
            <a:endParaRPr b="1" sz="12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6"/>
          <p:cNvSpPr/>
          <p:nvPr/>
        </p:nvSpPr>
        <p:spPr>
          <a:xfrm>
            <a:off x="0" y="0"/>
            <a:ext cx="8463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539" name="Google Shape;539;p56"/>
          <p:cNvSpPr txBox="1"/>
          <p:nvPr>
            <p:ph type="title"/>
          </p:nvPr>
        </p:nvSpPr>
        <p:spPr>
          <a:xfrm>
            <a:off x="713250" y="42800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VIBRATION TRANSLATION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FUNCTION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540" name="Google Shape;540;p56"/>
          <p:cNvCxnSpPr/>
          <p:nvPr/>
        </p:nvCxnSpPr>
        <p:spPr>
          <a:xfrm>
            <a:off x="0" y="4797575"/>
            <a:ext cx="4108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1" name="Google Shape;541;p56"/>
          <p:cNvSpPr/>
          <p:nvPr/>
        </p:nvSpPr>
        <p:spPr>
          <a:xfrm>
            <a:off x="8297700" y="0"/>
            <a:ext cx="8463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542" name="Google Shape;542;p56"/>
          <p:cNvPicPr preferRelativeResize="0"/>
          <p:nvPr/>
        </p:nvPicPr>
        <p:blipFill rotWithShape="1">
          <a:blip r:embed="rId3">
            <a:alphaModFix/>
          </a:blip>
          <a:srcRect b="0" l="0" r="0" t="5213"/>
          <a:stretch/>
        </p:blipFill>
        <p:spPr>
          <a:xfrm>
            <a:off x="4882375" y="1753250"/>
            <a:ext cx="3119751" cy="26888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43" name="Google Shape;543;p56"/>
          <p:cNvPicPr preferRelativeResize="0"/>
          <p:nvPr/>
        </p:nvPicPr>
        <p:blipFill rotWithShape="1">
          <a:blip r:embed="rId4">
            <a:alphaModFix/>
          </a:blip>
          <a:srcRect b="6498" l="35950" r="0" t="16589"/>
          <a:stretch/>
        </p:blipFill>
        <p:spPr>
          <a:xfrm>
            <a:off x="1180700" y="1753250"/>
            <a:ext cx="2985375" cy="26888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44" name="Google Shape;544;p56"/>
          <p:cNvSpPr txBox="1"/>
          <p:nvPr/>
        </p:nvSpPr>
        <p:spPr>
          <a:xfrm rot="-5400000">
            <a:off x="3778675" y="2607625"/>
            <a:ext cx="18255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Vibration level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545" name="Google Shape;545;p56"/>
          <p:cNvSpPr txBox="1"/>
          <p:nvPr/>
        </p:nvSpPr>
        <p:spPr>
          <a:xfrm>
            <a:off x="5458850" y="4442075"/>
            <a:ext cx="19668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Distance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7"/>
          <p:cNvSpPr/>
          <p:nvPr/>
        </p:nvSpPr>
        <p:spPr>
          <a:xfrm>
            <a:off x="0" y="0"/>
            <a:ext cx="8463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551" name="Google Shape;551;p57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CAMERA VISUALIZATION</a:t>
            </a:r>
            <a:endParaRPr b="1" sz="3100"/>
          </a:p>
        </p:txBody>
      </p:sp>
      <p:cxnSp>
        <p:nvCxnSpPr>
          <p:cNvPr id="552" name="Google Shape;552;p57"/>
          <p:cNvCxnSpPr/>
          <p:nvPr/>
        </p:nvCxnSpPr>
        <p:spPr>
          <a:xfrm>
            <a:off x="0" y="4797575"/>
            <a:ext cx="4108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3" name="Google Shape;553;p57"/>
          <p:cNvSpPr/>
          <p:nvPr/>
        </p:nvSpPr>
        <p:spPr>
          <a:xfrm>
            <a:off x="8297700" y="0"/>
            <a:ext cx="8463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554" name="Google Shape;554;p57"/>
          <p:cNvPicPr preferRelativeResize="0"/>
          <p:nvPr/>
        </p:nvPicPr>
        <p:blipFill rotWithShape="1">
          <a:blip r:embed="rId3">
            <a:alphaModFix/>
          </a:blip>
          <a:srcRect b="0" l="0" r="0" t="1623"/>
          <a:stretch/>
        </p:blipFill>
        <p:spPr>
          <a:xfrm>
            <a:off x="1938113" y="1387550"/>
            <a:ext cx="5267775" cy="3043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40"/>
          <p:cNvGrpSpPr/>
          <p:nvPr/>
        </p:nvGrpSpPr>
        <p:grpSpPr>
          <a:xfrm>
            <a:off x="0" y="0"/>
            <a:ext cx="2473800" cy="4131000"/>
            <a:chOff x="0" y="0"/>
            <a:chExt cx="2473800" cy="4131000"/>
          </a:xfrm>
        </p:grpSpPr>
        <p:sp>
          <p:nvSpPr>
            <p:cNvPr id="306" name="Google Shape;306;p40"/>
            <p:cNvSpPr/>
            <p:nvPr/>
          </p:nvSpPr>
          <p:spPr>
            <a:xfrm>
              <a:off x="0" y="1012500"/>
              <a:ext cx="2473800" cy="870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07" name="Google Shape;307;p40"/>
            <p:cNvCxnSpPr/>
            <p:nvPr/>
          </p:nvCxnSpPr>
          <p:spPr>
            <a:xfrm rot="10800000">
              <a:off x="711250" y="0"/>
              <a:ext cx="0" cy="4131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08" name="Google Shape;308;p40"/>
          <p:cNvSpPr txBox="1"/>
          <p:nvPr>
            <p:ph type="title"/>
          </p:nvPr>
        </p:nvSpPr>
        <p:spPr>
          <a:xfrm>
            <a:off x="1512075" y="2036300"/>
            <a:ext cx="32052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PROJECT SCOPE</a:t>
            </a:r>
            <a:endParaRPr b="1"/>
          </a:p>
        </p:txBody>
      </p:sp>
      <p:sp>
        <p:nvSpPr>
          <p:cNvPr id="309" name="Google Shape;309;p40"/>
          <p:cNvSpPr txBox="1"/>
          <p:nvPr>
            <p:ph idx="2" type="title"/>
          </p:nvPr>
        </p:nvSpPr>
        <p:spPr>
          <a:xfrm>
            <a:off x="1512075" y="1012500"/>
            <a:ext cx="1076100" cy="8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en"/>
              <a:t>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58"/>
          <p:cNvGrpSpPr/>
          <p:nvPr/>
        </p:nvGrpSpPr>
        <p:grpSpPr>
          <a:xfrm>
            <a:off x="0" y="0"/>
            <a:ext cx="2473800" cy="4131000"/>
            <a:chOff x="0" y="0"/>
            <a:chExt cx="2473800" cy="4131000"/>
          </a:xfrm>
        </p:grpSpPr>
        <p:sp>
          <p:nvSpPr>
            <p:cNvPr id="560" name="Google Shape;560;p58"/>
            <p:cNvSpPr/>
            <p:nvPr/>
          </p:nvSpPr>
          <p:spPr>
            <a:xfrm>
              <a:off x="0" y="1012500"/>
              <a:ext cx="2473800" cy="870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61" name="Google Shape;561;p58"/>
            <p:cNvCxnSpPr/>
            <p:nvPr/>
          </p:nvCxnSpPr>
          <p:spPr>
            <a:xfrm rot="10800000">
              <a:off x="711250" y="0"/>
              <a:ext cx="0" cy="4131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62" name="Google Shape;562;p58"/>
          <p:cNvSpPr txBox="1"/>
          <p:nvPr>
            <p:ph type="title"/>
          </p:nvPr>
        </p:nvSpPr>
        <p:spPr>
          <a:xfrm>
            <a:off x="1512075" y="2036300"/>
            <a:ext cx="51129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IMPLEMENTATION </a:t>
            </a:r>
            <a:endParaRPr b="1"/>
          </a:p>
        </p:txBody>
      </p:sp>
      <p:sp>
        <p:nvSpPr>
          <p:cNvPr id="563" name="Google Shape;563;p58"/>
          <p:cNvSpPr txBox="1"/>
          <p:nvPr>
            <p:ph idx="2" type="title"/>
          </p:nvPr>
        </p:nvSpPr>
        <p:spPr>
          <a:xfrm>
            <a:off x="1512075" y="1012500"/>
            <a:ext cx="1076100" cy="8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9"/>
          <p:cNvSpPr/>
          <p:nvPr/>
        </p:nvSpPr>
        <p:spPr>
          <a:xfrm>
            <a:off x="0" y="0"/>
            <a:ext cx="8463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cxnSp>
        <p:nvCxnSpPr>
          <p:cNvPr id="569" name="Google Shape;569;p59"/>
          <p:cNvCxnSpPr/>
          <p:nvPr/>
        </p:nvCxnSpPr>
        <p:spPr>
          <a:xfrm>
            <a:off x="0" y="4797575"/>
            <a:ext cx="4108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0" name="Google Shape;570;p59"/>
          <p:cNvSpPr/>
          <p:nvPr/>
        </p:nvSpPr>
        <p:spPr>
          <a:xfrm>
            <a:off x="8297700" y="0"/>
            <a:ext cx="8463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571" name="Google Shape;57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25" y="935125"/>
            <a:ext cx="7987948" cy="356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72" name="Google Shape;572;p59"/>
          <p:cNvSpPr txBox="1"/>
          <p:nvPr>
            <p:ph type="title"/>
          </p:nvPr>
        </p:nvSpPr>
        <p:spPr>
          <a:xfrm>
            <a:off x="713250" y="22030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INITIAL</a:t>
            </a:r>
            <a:r>
              <a:rPr b="1" lang="en"/>
              <a:t> </a:t>
            </a:r>
            <a:r>
              <a:rPr b="1" lang="en"/>
              <a:t>CONCEPT GRAPHIC</a:t>
            </a:r>
            <a:endParaRPr b="1" sz="3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0"/>
          <p:cNvSpPr/>
          <p:nvPr/>
        </p:nvSpPr>
        <p:spPr>
          <a:xfrm>
            <a:off x="0" y="0"/>
            <a:ext cx="8463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578" name="Google Shape;578;p60"/>
          <p:cNvSpPr txBox="1"/>
          <p:nvPr>
            <p:ph type="title"/>
          </p:nvPr>
        </p:nvSpPr>
        <p:spPr>
          <a:xfrm>
            <a:off x="713250" y="22030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FINAL CONCEPT GRAPHIC</a:t>
            </a:r>
            <a:endParaRPr b="1" sz="3100"/>
          </a:p>
        </p:txBody>
      </p:sp>
      <p:cxnSp>
        <p:nvCxnSpPr>
          <p:cNvPr id="579" name="Google Shape;579;p60"/>
          <p:cNvCxnSpPr/>
          <p:nvPr/>
        </p:nvCxnSpPr>
        <p:spPr>
          <a:xfrm>
            <a:off x="0" y="4797575"/>
            <a:ext cx="4108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0" name="Google Shape;580;p60"/>
          <p:cNvSpPr/>
          <p:nvPr/>
        </p:nvSpPr>
        <p:spPr>
          <a:xfrm>
            <a:off x="8297700" y="0"/>
            <a:ext cx="8463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581" name="Google Shape;58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25" y="935125"/>
            <a:ext cx="7987794" cy="356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61"/>
          <p:cNvGrpSpPr/>
          <p:nvPr/>
        </p:nvGrpSpPr>
        <p:grpSpPr>
          <a:xfrm>
            <a:off x="0" y="-50"/>
            <a:ext cx="9144000" cy="5143550"/>
            <a:chOff x="0" y="-50"/>
            <a:chExt cx="9144000" cy="5143550"/>
          </a:xfrm>
        </p:grpSpPr>
        <p:sp>
          <p:nvSpPr>
            <p:cNvPr id="587" name="Google Shape;587;p61"/>
            <p:cNvSpPr/>
            <p:nvPr/>
          </p:nvSpPr>
          <p:spPr>
            <a:xfrm>
              <a:off x="0" y="1642453"/>
              <a:ext cx="9144000" cy="989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8" name="Google Shape;588;p61"/>
            <p:cNvGrpSpPr/>
            <p:nvPr/>
          </p:nvGrpSpPr>
          <p:grpSpPr>
            <a:xfrm>
              <a:off x="283800" y="-50"/>
              <a:ext cx="8718300" cy="5143550"/>
              <a:chOff x="283800" y="-50"/>
              <a:chExt cx="8718300" cy="5143550"/>
            </a:xfrm>
          </p:grpSpPr>
          <p:cxnSp>
            <p:nvCxnSpPr>
              <p:cNvPr id="589" name="Google Shape;589;p61"/>
              <p:cNvCxnSpPr/>
              <p:nvPr/>
            </p:nvCxnSpPr>
            <p:spPr>
              <a:xfrm rot="10800000">
                <a:off x="9002100" y="1642500"/>
                <a:ext cx="0" cy="3501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0" name="Google Shape;590;p61"/>
              <p:cNvCxnSpPr/>
              <p:nvPr/>
            </p:nvCxnSpPr>
            <p:spPr>
              <a:xfrm rot="10800000">
                <a:off x="283800" y="-50"/>
                <a:ext cx="0" cy="2631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591" name="Google Shape;591;p61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CLOTHING MODULES</a:t>
            </a:r>
            <a:endParaRPr b="1"/>
          </a:p>
        </p:txBody>
      </p:sp>
      <p:sp>
        <p:nvSpPr>
          <p:cNvPr id="592" name="Google Shape;592;p61"/>
          <p:cNvSpPr txBox="1"/>
          <p:nvPr>
            <p:ph idx="1" type="subTitle"/>
          </p:nvPr>
        </p:nvSpPr>
        <p:spPr>
          <a:xfrm>
            <a:off x="475350" y="3605125"/>
            <a:ext cx="19737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Feedback motor grid integrated into lining.</a:t>
            </a:r>
            <a:endParaRPr sz="1200"/>
          </a:p>
        </p:txBody>
      </p:sp>
      <p:sp>
        <p:nvSpPr>
          <p:cNvPr id="593" name="Google Shape;593;p61"/>
          <p:cNvSpPr txBox="1"/>
          <p:nvPr>
            <p:ph idx="2" type="subTitle"/>
          </p:nvPr>
        </p:nvSpPr>
        <p:spPr>
          <a:xfrm>
            <a:off x="262038" y="3091550"/>
            <a:ext cx="2400300" cy="5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Haptic Rig</a:t>
            </a:r>
            <a:endParaRPr sz="1800"/>
          </a:p>
        </p:txBody>
      </p:sp>
      <p:sp>
        <p:nvSpPr>
          <p:cNvPr id="594" name="Google Shape;594;p61"/>
          <p:cNvSpPr txBox="1"/>
          <p:nvPr>
            <p:ph idx="3" type="subTitle"/>
          </p:nvPr>
        </p:nvSpPr>
        <p:spPr>
          <a:xfrm>
            <a:off x="4664850" y="3605125"/>
            <a:ext cx="18135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Pre-existing head strap to mount D455 camera.</a:t>
            </a:r>
            <a:endParaRPr sz="1200"/>
          </a:p>
        </p:txBody>
      </p:sp>
      <p:sp>
        <p:nvSpPr>
          <p:cNvPr id="595" name="Google Shape;595;p61"/>
          <p:cNvSpPr txBox="1"/>
          <p:nvPr>
            <p:ph idx="4" type="subTitle"/>
          </p:nvPr>
        </p:nvSpPr>
        <p:spPr>
          <a:xfrm>
            <a:off x="4371438" y="3091550"/>
            <a:ext cx="2400300" cy="5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Camera Mount</a:t>
            </a:r>
            <a:endParaRPr sz="1800"/>
          </a:p>
        </p:txBody>
      </p:sp>
      <p:sp>
        <p:nvSpPr>
          <p:cNvPr id="596" name="Google Shape;596;p61"/>
          <p:cNvSpPr txBox="1"/>
          <p:nvPr>
            <p:ph idx="5" type="subTitle"/>
          </p:nvPr>
        </p:nvSpPr>
        <p:spPr>
          <a:xfrm>
            <a:off x="2530050" y="3605125"/>
            <a:ext cx="19737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Houses Raspberry Pi and battery pack.</a:t>
            </a:r>
            <a:endParaRPr sz="1200"/>
          </a:p>
        </p:txBody>
      </p:sp>
      <p:sp>
        <p:nvSpPr>
          <p:cNvPr id="597" name="Google Shape;597;p61"/>
          <p:cNvSpPr txBox="1"/>
          <p:nvPr>
            <p:ph idx="6" type="subTitle"/>
          </p:nvPr>
        </p:nvSpPr>
        <p:spPr>
          <a:xfrm>
            <a:off x="2316750" y="3088575"/>
            <a:ext cx="2400300" cy="5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Chest Rig</a:t>
            </a:r>
            <a:endParaRPr sz="1800"/>
          </a:p>
        </p:txBody>
      </p:sp>
      <p:pic>
        <p:nvPicPr>
          <p:cNvPr id="598" name="Google Shape;598;p61"/>
          <p:cNvPicPr preferRelativeResize="0"/>
          <p:nvPr/>
        </p:nvPicPr>
        <p:blipFill rotWithShape="1">
          <a:blip r:embed="rId3">
            <a:alphaModFix/>
          </a:blip>
          <a:srcRect b="12360" l="26494" r="26494" t="54032"/>
          <a:stretch/>
        </p:blipFill>
        <p:spPr>
          <a:xfrm>
            <a:off x="555438" y="1305700"/>
            <a:ext cx="1813500" cy="1728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99" name="Google Shape;599;p61"/>
          <p:cNvPicPr preferRelativeResize="0"/>
          <p:nvPr/>
        </p:nvPicPr>
        <p:blipFill rotWithShape="1">
          <a:blip r:embed="rId4">
            <a:alphaModFix/>
          </a:blip>
          <a:srcRect b="39585" l="22371" r="22376" t="21926"/>
          <a:stretch/>
        </p:blipFill>
        <p:spPr>
          <a:xfrm>
            <a:off x="2610138" y="1305700"/>
            <a:ext cx="1813500" cy="1728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00" name="Google Shape;600;p61"/>
          <p:cNvPicPr preferRelativeResize="0"/>
          <p:nvPr/>
        </p:nvPicPr>
        <p:blipFill rotWithShape="1">
          <a:blip r:embed="rId3">
            <a:alphaModFix/>
          </a:blip>
          <a:srcRect b="73809" l="16907" r="46457" t="0"/>
          <a:stretch/>
        </p:blipFill>
        <p:spPr>
          <a:xfrm>
            <a:off x="4664838" y="1305700"/>
            <a:ext cx="1813500" cy="1728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01" name="Google Shape;601;p61"/>
          <p:cNvSpPr txBox="1"/>
          <p:nvPr>
            <p:ph idx="3" type="subTitle"/>
          </p:nvPr>
        </p:nvSpPr>
        <p:spPr>
          <a:xfrm>
            <a:off x="6453888" y="3605127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Additional 3D printed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handle as a substitute to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camera mount </a:t>
            </a:r>
            <a:endParaRPr sz="1200"/>
          </a:p>
        </p:txBody>
      </p:sp>
      <p:sp>
        <p:nvSpPr>
          <p:cNvPr id="602" name="Google Shape;602;p61"/>
          <p:cNvSpPr txBox="1"/>
          <p:nvPr>
            <p:ph idx="4" type="subTitle"/>
          </p:nvPr>
        </p:nvSpPr>
        <p:spPr>
          <a:xfrm>
            <a:off x="6453888" y="3091550"/>
            <a:ext cx="2400300" cy="5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Handle</a:t>
            </a:r>
            <a:endParaRPr sz="1800"/>
          </a:p>
        </p:txBody>
      </p:sp>
      <p:pic>
        <p:nvPicPr>
          <p:cNvPr id="603" name="Google Shape;603;p61" title="IMG_0693.HEIC"/>
          <p:cNvPicPr preferRelativeResize="0"/>
          <p:nvPr/>
        </p:nvPicPr>
        <p:blipFill rotWithShape="1">
          <a:blip r:embed="rId5">
            <a:alphaModFix/>
          </a:blip>
          <a:srcRect b="35926" l="4488" r="3149" t="0"/>
          <a:stretch/>
        </p:blipFill>
        <p:spPr>
          <a:xfrm>
            <a:off x="6719550" y="1305699"/>
            <a:ext cx="1869000" cy="1728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609" name="Google Shape;609;p62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HAPTIC RIG</a:t>
            </a:r>
            <a:endParaRPr b="1"/>
          </a:p>
        </p:txBody>
      </p:sp>
      <p:sp>
        <p:nvSpPr>
          <p:cNvPr id="610" name="Google Shape;610;p62"/>
          <p:cNvSpPr txBox="1"/>
          <p:nvPr/>
        </p:nvSpPr>
        <p:spPr>
          <a:xfrm>
            <a:off x="648875" y="2026550"/>
            <a:ext cx="3344100" cy="18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1" name="Google Shape;611;p62"/>
          <p:cNvPicPr preferRelativeResize="0"/>
          <p:nvPr/>
        </p:nvPicPr>
        <p:blipFill rotWithShape="1">
          <a:blip r:embed="rId3">
            <a:alphaModFix/>
          </a:blip>
          <a:srcRect b="7422" l="40761" r="33158" t="67440"/>
          <a:stretch/>
        </p:blipFill>
        <p:spPr>
          <a:xfrm>
            <a:off x="5205900" y="320650"/>
            <a:ext cx="3304200" cy="2388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12" name="Google Shape;612;p62"/>
          <p:cNvPicPr preferRelativeResize="0"/>
          <p:nvPr/>
        </p:nvPicPr>
        <p:blipFill rotWithShape="1">
          <a:blip r:embed="rId4">
            <a:alphaModFix/>
          </a:blip>
          <a:srcRect b="0" l="12193" r="11598" t="0"/>
          <a:stretch/>
        </p:blipFill>
        <p:spPr>
          <a:xfrm rot="-5400000">
            <a:off x="5915700" y="2192350"/>
            <a:ext cx="1884600" cy="32979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13" name="Google Shape;613;p62"/>
          <p:cNvSpPr txBox="1"/>
          <p:nvPr>
            <p:ph idx="4294967295" type="subTitle"/>
          </p:nvPr>
        </p:nvSpPr>
        <p:spPr>
          <a:xfrm>
            <a:off x="1258325" y="1520600"/>
            <a:ext cx="2125200" cy="5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Feedback motor grid of 3x5.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Covers top to </a:t>
            </a:r>
            <a:r>
              <a:rPr lang="en" sz="1200"/>
              <a:t>bottom</a:t>
            </a:r>
            <a:r>
              <a:rPr lang="en" sz="1200"/>
              <a:t>, </a:t>
            </a:r>
            <a:br>
              <a:rPr lang="en" sz="1200"/>
            </a:br>
            <a:r>
              <a:rPr lang="en" sz="1200"/>
              <a:t>left to right.</a:t>
            </a:r>
            <a:endParaRPr sz="1200"/>
          </a:p>
        </p:txBody>
      </p:sp>
      <p:cxnSp>
        <p:nvCxnSpPr>
          <p:cNvPr id="614" name="Google Shape;614;p62"/>
          <p:cNvCxnSpPr/>
          <p:nvPr/>
        </p:nvCxnSpPr>
        <p:spPr>
          <a:xfrm rot="10800000">
            <a:off x="1038375" y="2334025"/>
            <a:ext cx="2566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5" name="Google Shape;615;p62"/>
          <p:cNvSpPr txBox="1"/>
          <p:nvPr>
            <p:ph idx="4294967295" type="subTitle"/>
          </p:nvPr>
        </p:nvSpPr>
        <p:spPr>
          <a:xfrm>
            <a:off x="1275075" y="2444338"/>
            <a:ext cx="2092800" cy="5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Feedback motors wire to central hub. Hub connects to compute stack with IDC.</a:t>
            </a:r>
            <a:endParaRPr sz="1200"/>
          </a:p>
        </p:txBody>
      </p:sp>
      <p:sp>
        <p:nvSpPr>
          <p:cNvPr id="616" name="Google Shape;616;p62"/>
          <p:cNvSpPr txBox="1"/>
          <p:nvPr>
            <p:ph idx="4294967295" type="subTitle"/>
          </p:nvPr>
        </p:nvSpPr>
        <p:spPr>
          <a:xfrm>
            <a:off x="1274525" y="3544900"/>
            <a:ext cx="2092800" cy="5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Sleek</a:t>
            </a:r>
            <a:r>
              <a:rPr lang="en" sz="1200"/>
              <a:t> and adjustable to different sized users.</a:t>
            </a:r>
            <a:endParaRPr sz="1200"/>
          </a:p>
        </p:txBody>
      </p:sp>
      <p:cxnSp>
        <p:nvCxnSpPr>
          <p:cNvPr id="617" name="Google Shape;617;p62"/>
          <p:cNvCxnSpPr/>
          <p:nvPr/>
        </p:nvCxnSpPr>
        <p:spPr>
          <a:xfrm rot="10800000">
            <a:off x="1038375" y="3365750"/>
            <a:ext cx="2566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1075" y="1779375"/>
            <a:ext cx="4515000" cy="2539500"/>
          </a:xfrm>
          <a:prstGeom prst="roundRect">
            <a:avLst>
              <a:gd fmla="val 8945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23" name="Google Shape;623;p63"/>
          <p:cNvPicPr preferRelativeResize="0"/>
          <p:nvPr/>
        </p:nvPicPr>
        <p:blipFill rotWithShape="1">
          <a:blip r:embed="rId4">
            <a:alphaModFix/>
          </a:blip>
          <a:srcRect b="3915" l="6051" r="5866" t="1736"/>
          <a:stretch/>
        </p:blipFill>
        <p:spPr>
          <a:xfrm>
            <a:off x="719825" y="647850"/>
            <a:ext cx="2774700" cy="3671100"/>
          </a:xfrm>
          <a:prstGeom prst="roundRect">
            <a:avLst>
              <a:gd fmla="val 10849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24" name="Google Shape;624;p63"/>
          <p:cNvSpPr txBox="1"/>
          <p:nvPr>
            <p:ph type="title"/>
          </p:nvPr>
        </p:nvSpPr>
        <p:spPr>
          <a:xfrm>
            <a:off x="4474575" y="470650"/>
            <a:ext cx="38280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IMPLEMENTATION</a:t>
            </a:r>
            <a:r>
              <a:rPr b="1" lang="en"/>
              <a:t> RESULT</a:t>
            </a:r>
            <a:endParaRPr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64"/>
          <p:cNvGrpSpPr/>
          <p:nvPr/>
        </p:nvGrpSpPr>
        <p:grpSpPr>
          <a:xfrm>
            <a:off x="0" y="0"/>
            <a:ext cx="2473800" cy="4131000"/>
            <a:chOff x="0" y="0"/>
            <a:chExt cx="2473800" cy="4131000"/>
          </a:xfrm>
        </p:grpSpPr>
        <p:sp>
          <p:nvSpPr>
            <p:cNvPr id="630" name="Google Shape;630;p64"/>
            <p:cNvSpPr/>
            <p:nvPr/>
          </p:nvSpPr>
          <p:spPr>
            <a:xfrm>
              <a:off x="0" y="1012500"/>
              <a:ext cx="2473800" cy="870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31" name="Google Shape;631;p64"/>
            <p:cNvCxnSpPr/>
            <p:nvPr/>
          </p:nvCxnSpPr>
          <p:spPr>
            <a:xfrm rot="10800000">
              <a:off x="711250" y="0"/>
              <a:ext cx="0" cy="4131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32" name="Google Shape;632;p64"/>
          <p:cNvSpPr txBox="1"/>
          <p:nvPr>
            <p:ph type="title"/>
          </p:nvPr>
        </p:nvSpPr>
        <p:spPr>
          <a:xfrm>
            <a:off x="1512075" y="2036300"/>
            <a:ext cx="51129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</a:t>
            </a:r>
            <a:endParaRPr b="1"/>
          </a:p>
        </p:txBody>
      </p:sp>
      <p:sp>
        <p:nvSpPr>
          <p:cNvPr id="633" name="Google Shape;633;p64"/>
          <p:cNvSpPr txBox="1"/>
          <p:nvPr>
            <p:ph idx="2" type="title"/>
          </p:nvPr>
        </p:nvSpPr>
        <p:spPr>
          <a:xfrm>
            <a:off x="1512075" y="1012500"/>
            <a:ext cx="1076100" cy="8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5"/>
          <p:cNvSpPr txBox="1"/>
          <p:nvPr>
            <p:ph type="title"/>
          </p:nvPr>
        </p:nvSpPr>
        <p:spPr>
          <a:xfrm>
            <a:off x="1060100" y="470650"/>
            <a:ext cx="73707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UNIT </a:t>
            </a:r>
            <a:endParaRPr b="1"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TESTING</a:t>
            </a:r>
            <a:endParaRPr b="1"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639" name="Google Shape;639;p65"/>
          <p:cNvSpPr txBox="1"/>
          <p:nvPr>
            <p:ph idx="1" type="subTitle"/>
          </p:nvPr>
        </p:nvSpPr>
        <p:spPr>
          <a:xfrm>
            <a:off x="5599775" y="1075650"/>
            <a:ext cx="2922000" cy="29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Framerate testing found scripts operates at 18 fps without visualization, 1.5 fps with visualization.</a:t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/>
              <a:t>Battery lasts for more than 2 hours of continuous operation.</a:t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1200"/>
              <a:t>Camera depth measurements tested via measuring tape and found to be accurate.</a:t>
            </a:r>
            <a:endParaRPr sz="1200"/>
          </a:p>
        </p:txBody>
      </p:sp>
      <p:cxnSp>
        <p:nvCxnSpPr>
          <p:cNvPr id="640" name="Google Shape;640;p65"/>
          <p:cNvCxnSpPr/>
          <p:nvPr/>
        </p:nvCxnSpPr>
        <p:spPr>
          <a:xfrm rot="10800000">
            <a:off x="5761475" y="2055150"/>
            <a:ext cx="2598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1" name="Google Shape;641;p65"/>
          <p:cNvCxnSpPr/>
          <p:nvPr/>
        </p:nvCxnSpPr>
        <p:spPr>
          <a:xfrm rot="10800000">
            <a:off x="5761475" y="3114550"/>
            <a:ext cx="2598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42" name="Google Shape;64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3028" y="2008825"/>
            <a:ext cx="2240100" cy="1870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43" name="Google Shape;64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175" y="2008825"/>
            <a:ext cx="1843800" cy="1870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6"/>
          <p:cNvSpPr txBox="1"/>
          <p:nvPr>
            <p:ph type="title"/>
          </p:nvPr>
        </p:nvSpPr>
        <p:spPr>
          <a:xfrm>
            <a:off x="1060100" y="470650"/>
            <a:ext cx="73707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INTERFACE </a:t>
            </a:r>
            <a:endParaRPr b="1"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TESTING</a:t>
            </a:r>
            <a:endParaRPr b="1"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649" name="Google Shape;649;p66"/>
          <p:cNvSpPr txBox="1"/>
          <p:nvPr>
            <p:ph idx="1" type="subTitle"/>
          </p:nvPr>
        </p:nvSpPr>
        <p:spPr>
          <a:xfrm>
            <a:off x="5640725" y="1075650"/>
            <a:ext cx="2922000" cy="29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While wearing the device, user can accurately detect and navigate around objects in front of them.</a:t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/>
              <a:t>User can register and respond to sudden changes in environment.</a:t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/>
              <a:t>Motors vibrations are reliable and precise.</a:t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650" name="Google Shape;650;p66"/>
          <p:cNvPicPr preferRelativeResize="0"/>
          <p:nvPr/>
        </p:nvPicPr>
        <p:blipFill rotWithShape="1">
          <a:blip r:embed="rId3">
            <a:alphaModFix/>
          </a:blip>
          <a:srcRect b="18260" l="0" r="0" t="0"/>
          <a:stretch/>
        </p:blipFill>
        <p:spPr>
          <a:xfrm>
            <a:off x="1148375" y="2055150"/>
            <a:ext cx="3735300" cy="1785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651" name="Google Shape;651;p66"/>
          <p:cNvCxnSpPr/>
          <p:nvPr/>
        </p:nvCxnSpPr>
        <p:spPr>
          <a:xfrm rot="10800000">
            <a:off x="5761475" y="2055150"/>
            <a:ext cx="2598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2" name="Google Shape;652;p66"/>
          <p:cNvCxnSpPr/>
          <p:nvPr/>
        </p:nvCxnSpPr>
        <p:spPr>
          <a:xfrm rot="10800000">
            <a:off x="5761475" y="3114550"/>
            <a:ext cx="2598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7"/>
          <p:cNvSpPr/>
          <p:nvPr/>
        </p:nvSpPr>
        <p:spPr>
          <a:xfrm>
            <a:off x="-25" y="415775"/>
            <a:ext cx="9144000" cy="75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67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 RESULTS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659" name="Google Shape;659;p67" title="IMG_0681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8623" y="1372825"/>
            <a:ext cx="5746699" cy="32324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41"/>
          <p:cNvGrpSpPr/>
          <p:nvPr/>
        </p:nvGrpSpPr>
        <p:grpSpPr>
          <a:xfrm>
            <a:off x="0" y="-50"/>
            <a:ext cx="9144000" cy="5143550"/>
            <a:chOff x="0" y="-50"/>
            <a:chExt cx="9144000" cy="5143550"/>
          </a:xfrm>
        </p:grpSpPr>
        <p:sp>
          <p:nvSpPr>
            <p:cNvPr id="315" name="Google Shape;315;p41"/>
            <p:cNvSpPr/>
            <p:nvPr/>
          </p:nvSpPr>
          <p:spPr>
            <a:xfrm>
              <a:off x="0" y="1642453"/>
              <a:ext cx="9144000" cy="989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6" name="Google Shape;316;p41"/>
            <p:cNvGrpSpPr/>
            <p:nvPr/>
          </p:nvGrpSpPr>
          <p:grpSpPr>
            <a:xfrm>
              <a:off x="283800" y="-50"/>
              <a:ext cx="8718300" cy="5143550"/>
              <a:chOff x="283800" y="-50"/>
              <a:chExt cx="8718300" cy="5143550"/>
            </a:xfrm>
          </p:grpSpPr>
          <p:cxnSp>
            <p:nvCxnSpPr>
              <p:cNvPr id="317" name="Google Shape;317;p41"/>
              <p:cNvCxnSpPr/>
              <p:nvPr/>
            </p:nvCxnSpPr>
            <p:spPr>
              <a:xfrm rot="10800000">
                <a:off x="9002100" y="1642500"/>
                <a:ext cx="0" cy="3501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8" name="Google Shape;318;p41"/>
              <p:cNvCxnSpPr/>
              <p:nvPr/>
            </p:nvCxnSpPr>
            <p:spPr>
              <a:xfrm rot="10800000">
                <a:off x="283800" y="-50"/>
                <a:ext cx="0" cy="2631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319" name="Google Shape;319;p41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PROJECT VISION</a:t>
            </a:r>
            <a:endParaRPr b="1"/>
          </a:p>
        </p:txBody>
      </p:sp>
      <p:sp>
        <p:nvSpPr>
          <p:cNvPr id="320" name="Google Shape;320;p41"/>
          <p:cNvSpPr txBox="1"/>
          <p:nvPr>
            <p:ph idx="1" type="subTitle"/>
          </p:nvPr>
        </p:nvSpPr>
        <p:spPr>
          <a:xfrm>
            <a:off x="713263" y="3605127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Visually impaired individuals, ranging from partial blindness to complete blindness.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21" name="Google Shape;321;p41"/>
          <p:cNvSpPr txBox="1"/>
          <p:nvPr>
            <p:ph idx="2" type="subTitle"/>
          </p:nvPr>
        </p:nvSpPr>
        <p:spPr>
          <a:xfrm>
            <a:off x="713263" y="3091550"/>
            <a:ext cx="2400300" cy="5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WHO</a:t>
            </a:r>
            <a:endParaRPr sz="1800"/>
          </a:p>
        </p:txBody>
      </p:sp>
      <p:sp>
        <p:nvSpPr>
          <p:cNvPr id="322" name="Google Shape;322;p41"/>
          <p:cNvSpPr txBox="1"/>
          <p:nvPr>
            <p:ph idx="3" type="subTitle"/>
          </p:nvPr>
        </p:nvSpPr>
        <p:spPr>
          <a:xfrm>
            <a:off x="6030438" y="3605127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Help users perceive objects and surroundings similar to that of someone with normal eyesight.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23" name="Google Shape;323;p41"/>
          <p:cNvSpPr txBox="1"/>
          <p:nvPr>
            <p:ph idx="4" type="subTitle"/>
          </p:nvPr>
        </p:nvSpPr>
        <p:spPr>
          <a:xfrm>
            <a:off x="6030438" y="3088575"/>
            <a:ext cx="2400300" cy="5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WHY</a:t>
            </a:r>
            <a:endParaRPr sz="1800"/>
          </a:p>
        </p:txBody>
      </p:sp>
      <p:sp>
        <p:nvSpPr>
          <p:cNvPr id="324" name="Google Shape;324;p41"/>
          <p:cNvSpPr txBox="1"/>
          <p:nvPr>
            <p:ph idx="5" type="subTitle"/>
          </p:nvPr>
        </p:nvSpPr>
        <p:spPr>
          <a:xfrm>
            <a:off x="3371850" y="3605127"/>
            <a:ext cx="2400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An interface by which users receive vital information about their environment.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25" name="Google Shape;325;p41"/>
          <p:cNvSpPr txBox="1"/>
          <p:nvPr>
            <p:ph idx="6" type="subTitle"/>
          </p:nvPr>
        </p:nvSpPr>
        <p:spPr>
          <a:xfrm>
            <a:off x="3371850" y="3088575"/>
            <a:ext cx="2400300" cy="5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</a:t>
            </a:r>
            <a:endParaRPr sz="1800"/>
          </a:p>
        </p:txBody>
      </p:sp>
      <p:pic>
        <p:nvPicPr>
          <p:cNvPr id="326" name="Google Shape;326;p41"/>
          <p:cNvPicPr preferRelativeResize="0"/>
          <p:nvPr/>
        </p:nvPicPr>
        <p:blipFill rotWithShape="1">
          <a:blip r:embed="rId3">
            <a:alphaModFix/>
          </a:blip>
          <a:srcRect b="3984" l="0" r="0" t="0"/>
          <a:stretch/>
        </p:blipFill>
        <p:spPr>
          <a:xfrm>
            <a:off x="1313729" y="1271925"/>
            <a:ext cx="1199400" cy="1728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7" name="Google Shape;327;p41"/>
          <p:cNvPicPr preferRelativeResize="0"/>
          <p:nvPr/>
        </p:nvPicPr>
        <p:blipFill rotWithShape="1">
          <a:blip r:embed="rId4">
            <a:alphaModFix/>
          </a:blip>
          <a:srcRect b="0" l="16540" r="16547" t="0"/>
          <a:stretch/>
        </p:blipFill>
        <p:spPr>
          <a:xfrm>
            <a:off x="6631027" y="1271925"/>
            <a:ext cx="1199400" cy="1728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8" name="Google Shape;32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3263" y="1271925"/>
            <a:ext cx="3057600" cy="1728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8"/>
          <p:cNvSpPr/>
          <p:nvPr/>
        </p:nvSpPr>
        <p:spPr>
          <a:xfrm>
            <a:off x="-25" y="415775"/>
            <a:ext cx="9144000" cy="75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68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TESTING RESULTS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666" name="Google Shape;666;p68" title="IMG_0688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8675" y="1372825"/>
            <a:ext cx="5746646" cy="32324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9"/>
          <p:cNvSpPr txBox="1"/>
          <p:nvPr>
            <p:ph type="title"/>
          </p:nvPr>
        </p:nvSpPr>
        <p:spPr>
          <a:xfrm>
            <a:off x="1779500" y="464300"/>
            <a:ext cx="5382600" cy="11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grpSp>
        <p:nvGrpSpPr>
          <p:cNvPr id="672" name="Google Shape;672;p69"/>
          <p:cNvGrpSpPr/>
          <p:nvPr/>
        </p:nvGrpSpPr>
        <p:grpSpPr>
          <a:xfrm>
            <a:off x="0" y="0"/>
            <a:ext cx="9144000" cy="2572200"/>
            <a:chOff x="0" y="108550"/>
            <a:chExt cx="9144000" cy="2572200"/>
          </a:xfrm>
        </p:grpSpPr>
        <p:sp>
          <p:nvSpPr>
            <p:cNvPr id="673" name="Google Shape;673;p69"/>
            <p:cNvSpPr/>
            <p:nvPr/>
          </p:nvSpPr>
          <p:spPr>
            <a:xfrm>
              <a:off x="0" y="1726175"/>
              <a:ext cx="9144000" cy="574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74" name="Google Shape;674;p69"/>
            <p:cNvCxnSpPr/>
            <p:nvPr/>
          </p:nvCxnSpPr>
          <p:spPr>
            <a:xfrm rot="10800000">
              <a:off x="8421338" y="108550"/>
              <a:ext cx="0" cy="2572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75" name="Google Shape;675;p69"/>
          <p:cNvSpPr txBox="1"/>
          <p:nvPr>
            <p:ph idx="1" type="subTitle"/>
          </p:nvPr>
        </p:nvSpPr>
        <p:spPr>
          <a:xfrm>
            <a:off x="2654700" y="1690675"/>
            <a:ext cx="3834600" cy="5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676" name="Google Shape;676;p69"/>
          <p:cNvSpPr txBox="1"/>
          <p:nvPr>
            <p:ph idx="2" type="subTitle"/>
          </p:nvPr>
        </p:nvSpPr>
        <p:spPr>
          <a:xfrm>
            <a:off x="2654700" y="4111851"/>
            <a:ext cx="38346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keep this slide for attribution</a:t>
            </a:r>
            <a:endParaRPr/>
          </a:p>
        </p:txBody>
      </p:sp>
      <p:sp>
        <p:nvSpPr>
          <p:cNvPr id="677" name="Google Shape;677;p69"/>
          <p:cNvSpPr/>
          <p:nvPr/>
        </p:nvSpPr>
        <p:spPr>
          <a:xfrm>
            <a:off x="2426700" y="3302200"/>
            <a:ext cx="4290600" cy="13488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graphicFrame>
        <p:nvGraphicFramePr>
          <p:cNvPr id="678" name="Google Shape;678;p69"/>
          <p:cNvGraphicFramePr/>
          <p:nvPr/>
        </p:nvGraphicFramePr>
        <p:xfrm>
          <a:off x="2533575" y="2350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{093F69C2-1A5D-43CE-A805-2C7812263090}</a:tableStyleId>
              </a:tblPr>
              <a:tblGrid>
                <a:gridCol w="3287950"/>
                <a:gridCol w="788875"/>
              </a:tblGrid>
              <a:tr h="646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sdmay24-27@iastate.edu</a:t>
                      </a:r>
                      <a:endParaRPr b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https://sdmay24-27.sd.ece.iastate.edu/</a:t>
                      </a:r>
                      <a:endParaRPr b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Contact</a:t>
                      </a:r>
                      <a:endParaRPr b="1"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Website</a:t>
                      </a:r>
                      <a:endParaRPr b="1"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79" name="Google Shape;679;p69"/>
          <p:cNvGraphicFramePr/>
          <p:nvPr/>
        </p:nvGraphicFramePr>
        <p:xfrm>
          <a:off x="2533563" y="3245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{093F69C2-1A5D-43CE-A805-2C7812263090}</a:tableStyleId>
              </a:tblPr>
              <a:tblGrid>
                <a:gridCol w="1629950"/>
                <a:gridCol w="3268175"/>
              </a:tblGrid>
              <a:tr h="1226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Acknowledgments</a:t>
                      </a:r>
                      <a:endParaRPr b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Lee Harker</a:t>
                      </a:r>
                      <a:br>
                        <a:rPr lang="en" sz="120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</a:br>
                      <a:r>
                        <a:rPr lang="en" sz="120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Project Advisor Alexander Stoychev Electrical Engineering Professor Liang Dong</a:t>
                      </a:r>
                      <a:endParaRPr sz="1200">
                        <a:solidFill>
                          <a:schemeClr val="dk1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Mohammad al-Araidah </a:t>
                      </a:r>
                      <a:endParaRPr sz="1200">
                        <a:solidFill>
                          <a:schemeClr val="dk1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1" sz="12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50" y="152400"/>
            <a:ext cx="8617098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"/>
          <p:cNvSpPr txBox="1"/>
          <p:nvPr>
            <p:ph idx="1" type="subTitle"/>
          </p:nvPr>
        </p:nvSpPr>
        <p:spPr>
          <a:xfrm>
            <a:off x="1912396" y="4006825"/>
            <a:ext cx="8787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1m = 90%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39" name="Google Shape;339;p43"/>
          <p:cNvSpPr txBox="1"/>
          <p:nvPr>
            <p:ph idx="1" type="subTitle"/>
          </p:nvPr>
        </p:nvSpPr>
        <p:spPr>
          <a:xfrm>
            <a:off x="3365262" y="4006825"/>
            <a:ext cx="9324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6m = </a:t>
            </a:r>
            <a:r>
              <a:rPr b="1" lang="en" sz="1200"/>
              <a:t>40%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40" name="Google Shape;340;p43"/>
          <p:cNvSpPr txBox="1"/>
          <p:nvPr>
            <p:ph idx="1" type="subTitle"/>
          </p:nvPr>
        </p:nvSpPr>
        <p:spPr>
          <a:xfrm>
            <a:off x="4873187" y="4006825"/>
            <a:ext cx="8787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1m = 90%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41" name="Google Shape;341;p43"/>
          <p:cNvSpPr txBox="1"/>
          <p:nvPr>
            <p:ph idx="1" type="subTitle"/>
          </p:nvPr>
        </p:nvSpPr>
        <p:spPr>
          <a:xfrm>
            <a:off x="6354250" y="4006825"/>
            <a:ext cx="8787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3m = 70%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42" name="Google Shape;342;p43"/>
          <p:cNvSpPr txBox="1"/>
          <p:nvPr>
            <p:ph idx="1" type="subTitle"/>
          </p:nvPr>
        </p:nvSpPr>
        <p:spPr>
          <a:xfrm>
            <a:off x="1911050" y="1500900"/>
            <a:ext cx="8787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1m = 90%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43" name="Google Shape;343;p43"/>
          <p:cNvSpPr txBox="1"/>
          <p:nvPr>
            <p:ph idx="1" type="subTitle"/>
          </p:nvPr>
        </p:nvSpPr>
        <p:spPr>
          <a:xfrm>
            <a:off x="3388351" y="1500900"/>
            <a:ext cx="8862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7m = </a:t>
            </a:r>
            <a:r>
              <a:rPr b="1" lang="en" sz="1200"/>
              <a:t>30%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44" name="Google Shape;344;p43"/>
          <p:cNvSpPr txBox="1"/>
          <p:nvPr>
            <p:ph idx="1" type="subTitle"/>
          </p:nvPr>
        </p:nvSpPr>
        <p:spPr>
          <a:xfrm>
            <a:off x="4873187" y="1500900"/>
            <a:ext cx="8787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1m = 90%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45" name="Google Shape;345;p43"/>
          <p:cNvSpPr txBox="1"/>
          <p:nvPr>
            <p:ph idx="1" type="subTitle"/>
          </p:nvPr>
        </p:nvSpPr>
        <p:spPr>
          <a:xfrm>
            <a:off x="6354275" y="1500900"/>
            <a:ext cx="8862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3m = </a:t>
            </a:r>
            <a:r>
              <a:rPr b="1" lang="en" sz="1200"/>
              <a:t>70%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46" name="Google Shape;346;p43"/>
          <p:cNvSpPr txBox="1"/>
          <p:nvPr>
            <p:ph idx="1" type="subTitle"/>
          </p:nvPr>
        </p:nvSpPr>
        <p:spPr>
          <a:xfrm>
            <a:off x="1927242" y="1500901"/>
            <a:ext cx="8463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1 meter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47" name="Google Shape;347;p43"/>
          <p:cNvSpPr txBox="1"/>
          <p:nvPr>
            <p:ph idx="1" type="subTitle"/>
          </p:nvPr>
        </p:nvSpPr>
        <p:spPr>
          <a:xfrm>
            <a:off x="3408304" y="1500901"/>
            <a:ext cx="8463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7 meters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48" name="Google Shape;348;p43"/>
          <p:cNvSpPr txBox="1"/>
          <p:nvPr>
            <p:ph idx="1" type="subTitle"/>
          </p:nvPr>
        </p:nvSpPr>
        <p:spPr>
          <a:xfrm>
            <a:off x="4889392" y="1500901"/>
            <a:ext cx="8463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1 meter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49" name="Google Shape;349;p43"/>
          <p:cNvSpPr txBox="1"/>
          <p:nvPr>
            <p:ph idx="1" type="subTitle"/>
          </p:nvPr>
        </p:nvSpPr>
        <p:spPr>
          <a:xfrm>
            <a:off x="6370442" y="1500901"/>
            <a:ext cx="8463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3 meters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50" name="Google Shape;350;p43"/>
          <p:cNvSpPr txBox="1"/>
          <p:nvPr>
            <p:ph idx="1" type="subTitle"/>
          </p:nvPr>
        </p:nvSpPr>
        <p:spPr>
          <a:xfrm>
            <a:off x="1927242" y="4006826"/>
            <a:ext cx="8463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1 meter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51" name="Google Shape;351;p43"/>
          <p:cNvSpPr txBox="1"/>
          <p:nvPr>
            <p:ph idx="1" type="subTitle"/>
          </p:nvPr>
        </p:nvSpPr>
        <p:spPr>
          <a:xfrm>
            <a:off x="3408304" y="4006826"/>
            <a:ext cx="8463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4 meters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52" name="Google Shape;352;p43"/>
          <p:cNvSpPr txBox="1"/>
          <p:nvPr>
            <p:ph idx="1" type="subTitle"/>
          </p:nvPr>
        </p:nvSpPr>
        <p:spPr>
          <a:xfrm>
            <a:off x="4889392" y="4006826"/>
            <a:ext cx="8463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1  meter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353" name="Google Shape;353;p43"/>
          <p:cNvSpPr txBox="1"/>
          <p:nvPr>
            <p:ph idx="1" type="subTitle"/>
          </p:nvPr>
        </p:nvSpPr>
        <p:spPr>
          <a:xfrm>
            <a:off x="6370442" y="4006826"/>
            <a:ext cx="846300" cy="382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3 meters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pic>
        <p:nvPicPr>
          <p:cNvPr id="354" name="Google Shape;354;p43"/>
          <p:cNvPicPr preferRelativeResize="0"/>
          <p:nvPr/>
        </p:nvPicPr>
        <p:blipFill rotWithShape="1">
          <a:blip r:embed="rId3">
            <a:alphaModFix/>
          </a:blip>
          <a:srcRect b="50657" l="1563" r="1939" t="2744"/>
          <a:stretch/>
        </p:blipFill>
        <p:spPr>
          <a:xfrm>
            <a:off x="1682925" y="1883102"/>
            <a:ext cx="5778151" cy="20636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5" name="Google Shape;355;p43"/>
          <p:cNvSpPr/>
          <p:nvPr/>
        </p:nvSpPr>
        <p:spPr>
          <a:xfrm>
            <a:off x="0" y="0"/>
            <a:ext cx="8463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356" name="Google Shape;356;p43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HIGH LEVEL CONCEPT</a:t>
            </a:r>
            <a:endParaRPr b="1" sz="3100"/>
          </a:p>
        </p:txBody>
      </p:sp>
      <p:cxnSp>
        <p:nvCxnSpPr>
          <p:cNvPr id="357" name="Google Shape;357;p43"/>
          <p:cNvCxnSpPr/>
          <p:nvPr/>
        </p:nvCxnSpPr>
        <p:spPr>
          <a:xfrm>
            <a:off x="0" y="4797575"/>
            <a:ext cx="4108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8" name="Google Shape;358;p43"/>
          <p:cNvPicPr preferRelativeResize="0"/>
          <p:nvPr/>
        </p:nvPicPr>
        <p:blipFill rotWithShape="1">
          <a:blip r:embed="rId3">
            <a:alphaModFix/>
          </a:blip>
          <a:srcRect b="3410" l="1756" r="1746" t="49990"/>
          <a:stretch/>
        </p:blipFill>
        <p:spPr>
          <a:xfrm>
            <a:off x="1682924" y="1877250"/>
            <a:ext cx="5778151" cy="20636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9" name="Google Shape;359;p43"/>
          <p:cNvSpPr/>
          <p:nvPr/>
        </p:nvSpPr>
        <p:spPr>
          <a:xfrm>
            <a:off x="8297700" y="0"/>
            <a:ext cx="8463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cxnSp>
        <p:nvCxnSpPr>
          <p:cNvPr id="360" name="Google Shape;360;p43"/>
          <p:cNvCxnSpPr/>
          <p:nvPr/>
        </p:nvCxnSpPr>
        <p:spPr>
          <a:xfrm>
            <a:off x="4571999" y="1729124"/>
            <a:ext cx="0" cy="2378400"/>
          </a:xfrm>
          <a:prstGeom prst="straightConnector1">
            <a:avLst/>
          </a:prstGeom>
          <a:noFill/>
          <a:ln cap="flat" cmpd="sng" w="76200">
            <a:solidFill>
              <a:srgbClr val="F9F9F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43"/>
          <p:cNvCxnSpPr/>
          <p:nvPr/>
        </p:nvCxnSpPr>
        <p:spPr>
          <a:xfrm>
            <a:off x="3090924" y="1725712"/>
            <a:ext cx="0" cy="2378400"/>
          </a:xfrm>
          <a:prstGeom prst="straightConnector1">
            <a:avLst/>
          </a:prstGeom>
          <a:noFill/>
          <a:ln cap="flat" cmpd="sng" w="76200">
            <a:solidFill>
              <a:srgbClr val="F9F9F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2" name="Google Shape;362;p43"/>
          <p:cNvCxnSpPr/>
          <p:nvPr/>
        </p:nvCxnSpPr>
        <p:spPr>
          <a:xfrm>
            <a:off x="6053074" y="1729137"/>
            <a:ext cx="0" cy="2378400"/>
          </a:xfrm>
          <a:prstGeom prst="straightConnector1">
            <a:avLst/>
          </a:prstGeom>
          <a:noFill/>
          <a:ln cap="flat" cmpd="sng" w="76200">
            <a:solidFill>
              <a:srgbClr val="F9F9F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43"/>
          <p:cNvCxnSpPr/>
          <p:nvPr/>
        </p:nvCxnSpPr>
        <p:spPr>
          <a:xfrm>
            <a:off x="1471649" y="2914912"/>
            <a:ext cx="6200700" cy="0"/>
          </a:xfrm>
          <a:prstGeom prst="straightConnector1">
            <a:avLst/>
          </a:prstGeom>
          <a:noFill/>
          <a:ln cap="flat" cmpd="sng" w="76200">
            <a:solidFill>
              <a:srgbClr val="F9F9F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4" name="Google Shape;36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9344" y="1877250"/>
            <a:ext cx="5846224" cy="2063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65" name="Google Shape;365;p43"/>
          <p:cNvCxnSpPr/>
          <p:nvPr/>
        </p:nvCxnSpPr>
        <p:spPr>
          <a:xfrm>
            <a:off x="2387300" y="1827230"/>
            <a:ext cx="1755600" cy="1026900"/>
          </a:xfrm>
          <a:prstGeom prst="straightConnector1">
            <a:avLst/>
          </a:prstGeom>
          <a:noFill/>
          <a:ln cap="flat" cmpd="sng" w="28575">
            <a:solidFill>
              <a:srgbClr val="00C3B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366" name="Google Shape;366;p43"/>
          <p:cNvCxnSpPr/>
          <p:nvPr/>
        </p:nvCxnSpPr>
        <p:spPr>
          <a:xfrm>
            <a:off x="3831448" y="1817475"/>
            <a:ext cx="606000" cy="1060800"/>
          </a:xfrm>
          <a:prstGeom prst="straightConnector1">
            <a:avLst/>
          </a:prstGeom>
          <a:noFill/>
          <a:ln cap="flat" cmpd="sng" w="28575">
            <a:solidFill>
              <a:srgbClr val="00C3B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367" name="Google Shape;367;p43"/>
          <p:cNvCxnSpPr/>
          <p:nvPr/>
        </p:nvCxnSpPr>
        <p:spPr>
          <a:xfrm flipH="1">
            <a:off x="4696936" y="1817475"/>
            <a:ext cx="615600" cy="1060800"/>
          </a:xfrm>
          <a:prstGeom prst="straightConnector1">
            <a:avLst/>
          </a:prstGeom>
          <a:noFill/>
          <a:ln cap="flat" cmpd="sng" w="28575">
            <a:solidFill>
              <a:srgbClr val="00C3B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368" name="Google Shape;368;p43"/>
          <p:cNvCxnSpPr/>
          <p:nvPr/>
        </p:nvCxnSpPr>
        <p:spPr>
          <a:xfrm flipH="1">
            <a:off x="4998275" y="1817475"/>
            <a:ext cx="1799100" cy="1042800"/>
          </a:xfrm>
          <a:prstGeom prst="straightConnector1">
            <a:avLst/>
          </a:prstGeom>
          <a:noFill/>
          <a:ln cap="flat" cmpd="sng" w="28575">
            <a:solidFill>
              <a:srgbClr val="00C3B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369" name="Google Shape;369;p43"/>
          <p:cNvCxnSpPr/>
          <p:nvPr/>
        </p:nvCxnSpPr>
        <p:spPr>
          <a:xfrm flipH="1" rot="10800000">
            <a:off x="2351750" y="3082175"/>
            <a:ext cx="1792500" cy="997200"/>
          </a:xfrm>
          <a:prstGeom prst="straightConnector1">
            <a:avLst/>
          </a:prstGeom>
          <a:noFill/>
          <a:ln cap="flat" cmpd="sng" w="28575">
            <a:solidFill>
              <a:srgbClr val="00C3B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370" name="Google Shape;370;p43"/>
          <p:cNvCxnSpPr/>
          <p:nvPr/>
        </p:nvCxnSpPr>
        <p:spPr>
          <a:xfrm flipH="1" rot="10800000">
            <a:off x="3831465" y="3057575"/>
            <a:ext cx="607500" cy="1021800"/>
          </a:xfrm>
          <a:prstGeom prst="straightConnector1">
            <a:avLst/>
          </a:prstGeom>
          <a:noFill/>
          <a:ln cap="flat" cmpd="sng" w="28575">
            <a:solidFill>
              <a:srgbClr val="00C3B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371" name="Google Shape;371;p43"/>
          <p:cNvCxnSpPr/>
          <p:nvPr/>
        </p:nvCxnSpPr>
        <p:spPr>
          <a:xfrm rot="10800000">
            <a:off x="4696939" y="3052475"/>
            <a:ext cx="615600" cy="1026900"/>
          </a:xfrm>
          <a:prstGeom prst="straightConnector1">
            <a:avLst/>
          </a:prstGeom>
          <a:noFill/>
          <a:ln cap="flat" cmpd="sng" w="28575">
            <a:solidFill>
              <a:srgbClr val="00C3B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372" name="Google Shape;372;p43"/>
          <p:cNvCxnSpPr/>
          <p:nvPr/>
        </p:nvCxnSpPr>
        <p:spPr>
          <a:xfrm rot="10800000">
            <a:off x="4991500" y="3077075"/>
            <a:ext cx="1802100" cy="1002300"/>
          </a:xfrm>
          <a:prstGeom prst="straightConnector1">
            <a:avLst/>
          </a:prstGeom>
          <a:noFill/>
          <a:ln cap="flat" cmpd="sng" w="28575">
            <a:solidFill>
              <a:srgbClr val="00C3B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44"/>
          <p:cNvGrpSpPr/>
          <p:nvPr/>
        </p:nvGrpSpPr>
        <p:grpSpPr>
          <a:xfrm>
            <a:off x="0" y="0"/>
            <a:ext cx="2473800" cy="4131000"/>
            <a:chOff x="0" y="0"/>
            <a:chExt cx="2473800" cy="4131000"/>
          </a:xfrm>
        </p:grpSpPr>
        <p:sp>
          <p:nvSpPr>
            <p:cNvPr id="378" name="Google Shape;378;p44"/>
            <p:cNvSpPr/>
            <p:nvPr/>
          </p:nvSpPr>
          <p:spPr>
            <a:xfrm>
              <a:off x="0" y="1012500"/>
              <a:ext cx="2473800" cy="870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79" name="Google Shape;379;p44"/>
            <p:cNvCxnSpPr/>
            <p:nvPr/>
          </p:nvCxnSpPr>
          <p:spPr>
            <a:xfrm rot="10800000">
              <a:off x="711250" y="0"/>
              <a:ext cx="0" cy="4131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80" name="Google Shape;380;p44"/>
          <p:cNvSpPr txBox="1"/>
          <p:nvPr>
            <p:ph type="title"/>
          </p:nvPr>
        </p:nvSpPr>
        <p:spPr>
          <a:xfrm>
            <a:off x="1512075" y="2036300"/>
            <a:ext cx="46662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REQUIREMENTS</a:t>
            </a:r>
            <a:endParaRPr b="1"/>
          </a:p>
        </p:txBody>
      </p:sp>
      <p:sp>
        <p:nvSpPr>
          <p:cNvPr id="381" name="Google Shape;381;p44"/>
          <p:cNvSpPr txBox="1"/>
          <p:nvPr>
            <p:ph idx="2" type="title"/>
          </p:nvPr>
        </p:nvSpPr>
        <p:spPr>
          <a:xfrm>
            <a:off x="1512075" y="1012500"/>
            <a:ext cx="1076100" cy="8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5"/>
          <p:cNvSpPr/>
          <p:nvPr/>
        </p:nvSpPr>
        <p:spPr>
          <a:xfrm>
            <a:off x="-25" y="415775"/>
            <a:ext cx="9144000" cy="75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5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FUNCTIONAL REQUIREMENTS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88" name="Google Shape;388;p45"/>
          <p:cNvSpPr txBox="1"/>
          <p:nvPr>
            <p:ph idx="4294967295" type="subTitle"/>
          </p:nvPr>
        </p:nvSpPr>
        <p:spPr>
          <a:xfrm>
            <a:off x="713225" y="3117123"/>
            <a:ext cx="2400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Haptic rig</a:t>
            </a:r>
            <a:r>
              <a:rPr lang="en" sz="1200"/>
              <a:t> shall have </a:t>
            </a:r>
            <a:r>
              <a:rPr b="1" lang="en" sz="1200"/>
              <a:t>enough resolution to distinguish direction of nearest objects</a:t>
            </a:r>
            <a:r>
              <a:rPr lang="en" sz="1200"/>
              <a:t>. </a:t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89" name="Google Shape;389;p45"/>
          <p:cNvSpPr txBox="1"/>
          <p:nvPr>
            <p:ph idx="4294967295" type="subTitle"/>
          </p:nvPr>
        </p:nvSpPr>
        <p:spPr>
          <a:xfrm>
            <a:off x="6030450" y="3117123"/>
            <a:ext cx="2400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Haptic rig</a:t>
            </a:r>
            <a:r>
              <a:rPr lang="en" sz="1200"/>
              <a:t> shall </a:t>
            </a:r>
            <a:r>
              <a:rPr b="1" lang="en" sz="1200"/>
              <a:t>map vibration frequency </a:t>
            </a:r>
            <a:r>
              <a:rPr b="1" lang="en" sz="1200"/>
              <a:t>relative</a:t>
            </a:r>
            <a:r>
              <a:rPr b="1" lang="en" sz="1200"/>
              <a:t> to distance</a:t>
            </a:r>
            <a:r>
              <a:rPr lang="en" sz="1200"/>
              <a:t>.</a:t>
            </a:r>
            <a:endParaRPr sz="1200"/>
          </a:p>
        </p:txBody>
      </p:sp>
      <p:sp>
        <p:nvSpPr>
          <p:cNvPr id="390" name="Google Shape;390;p45"/>
          <p:cNvSpPr txBox="1"/>
          <p:nvPr>
            <p:ph idx="4294967295" type="subTitle"/>
          </p:nvPr>
        </p:nvSpPr>
        <p:spPr>
          <a:xfrm>
            <a:off x="3371838" y="3117123"/>
            <a:ext cx="2400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Haptic rig shall have </a:t>
            </a:r>
            <a:r>
              <a:rPr b="1" lang="en" sz="1200"/>
              <a:t>response time below 200 ms</a:t>
            </a:r>
            <a:r>
              <a:rPr lang="en" sz="1200"/>
              <a:t>.</a:t>
            </a:r>
            <a:endParaRPr sz="1200"/>
          </a:p>
          <a:p>
            <a:pPr indent="0" lvl="0" marL="0" rtl="0" algn="ctr">
              <a:spcBef>
                <a:spcPts val="1600"/>
              </a:spcBef>
              <a:spcAft>
                <a:spcPts val="15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91" name="Google Shape;391;p45"/>
          <p:cNvSpPr txBox="1"/>
          <p:nvPr>
            <p:ph idx="4294967295" type="subTitle"/>
          </p:nvPr>
        </p:nvSpPr>
        <p:spPr>
          <a:xfrm>
            <a:off x="2042538" y="1985677"/>
            <a:ext cx="2400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Stereo camera shall t</a:t>
            </a:r>
            <a:r>
              <a:rPr lang="en" sz="1200"/>
              <a:t>rack </a:t>
            </a:r>
            <a:r>
              <a:rPr b="1" lang="en" sz="1200"/>
              <a:t>objects up to 5 meters</a:t>
            </a:r>
            <a:r>
              <a:rPr lang="en" sz="1200"/>
              <a:t>.</a:t>
            </a:r>
            <a:endParaRPr/>
          </a:p>
          <a:p>
            <a:pPr indent="0" lvl="0" marL="0" rtl="0" algn="ctr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92" name="Google Shape;392;p45"/>
          <p:cNvSpPr txBox="1"/>
          <p:nvPr>
            <p:ph idx="4294967295" type="subTitle"/>
          </p:nvPr>
        </p:nvSpPr>
        <p:spPr>
          <a:xfrm>
            <a:off x="4701163" y="1985677"/>
            <a:ext cx="2400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Stereo camera shall refresh at </a:t>
            </a:r>
            <a:r>
              <a:rPr b="1" lang="en" sz="1200"/>
              <a:t>minimum rate of 15 Hz</a:t>
            </a:r>
            <a:r>
              <a:rPr lang="en" sz="1200"/>
              <a:t>.</a:t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393" name="Google Shape;393;p45"/>
          <p:cNvCxnSpPr/>
          <p:nvPr/>
        </p:nvCxnSpPr>
        <p:spPr>
          <a:xfrm rot="10800000">
            <a:off x="1913375" y="1171175"/>
            <a:ext cx="0" cy="18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4" name="Google Shape;394;p45"/>
          <p:cNvCxnSpPr/>
          <p:nvPr/>
        </p:nvCxnSpPr>
        <p:spPr>
          <a:xfrm rot="10800000">
            <a:off x="4571975" y="1171175"/>
            <a:ext cx="0" cy="18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5" name="Google Shape;395;p45"/>
          <p:cNvCxnSpPr/>
          <p:nvPr/>
        </p:nvCxnSpPr>
        <p:spPr>
          <a:xfrm rot="10800000">
            <a:off x="7230575" y="1171175"/>
            <a:ext cx="0" cy="18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6" name="Google Shape;396;p45"/>
          <p:cNvCxnSpPr/>
          <p:nvPr/>
        </p:nvCxnSpPr>
        <p:spPr>
          <a:xfrm rot="10800000">
            <a:off x="5901325" y="1171306"/>
            <a:ext cx="0" cy="789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7" name="Google Shape;397;p45"/>
          <p:cNvCxnSpPr/>
          <p:nvPr/>
        </p:nvCxnSpPr>
        <p:spPr>
          <a:xfrm rot="10800000">
            <a:off x="3242700" y="1171306"/>
            <a:ext cx="0" cy="789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6"/>
          <p:cNvSpPr/>
          <p:nvPr/>
        </p:nvSpPr>
        <p:spPr>
          <a:xfrm>
            <a:off x="-25" y="415775"/>
            <a:ext cx="9144000" cy="75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6"/>
          <p:cNvSpPr txBox="1"/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USABILITY </a:t>
            </a:r>
            <a:r>
              <a:rPr b="1" lang="en"/>
              <a:t>REQUIREMENTS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404" name="Google Shape;404;p46"/>
          <p:cNvSpPr txBox="1"/>
          <p:nvPr>
            <p:ph idx="4294967295" type="subTitle"/>
          </p:nvPr>
        </p:nvSpPr>
        <p:spPr>
          <a:xfrm>
            <a:off x="713225" y="3117123"/>
            <a:ext cx="2400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System shall be have a </a:t>
            </a:r>
            <a:r>
              <a:rPr b="1" lang="en" sz="1200"/>
              <a:t>sleek and low profile design</a:t>
            </a:r>
            <a:r>
              <a:rPr lang="en" sz="1200"/>
              <a:t>.</a:t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05" name="Google Shape;405;p46"/>
          <p:cNvSpPr txBox="1"/>
          <p:nvPr>
            <p:ph idx="4294967295" type="subTitle"/>
          </p:nvPr>
        </p:nvSpPr>
        <p:spPr>
          <a:xfrm>
            <a:off x="6030450" y="3117123"/>
            <a:ext cx="2400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 shall have a </a:t>
            </a:r>
            <a:r>
              <a:rPr b="1"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runtime of at least 2 hours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06" name="Google Shape;406;p46"/>
          <p:cNvSpPr txBox="1"/>
          <p:nvPr>
            <p:ph idx="4294967295" type="subTitle"/>
          </p:nvPr>
        </p:nvSpPr>
        <p:spPr>
          <a:xfrm>
            <a:off x="3371838" y="3117123"/>
            <a:ext cx="2400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System shall be </a:t>
            </a:r>
            <a:r>
              <a:rPr b="1" lang="en" sz="1200"/>
              <a:t>usable in indoor and outdoor environments</a:t>
            </a:r>
            <a:r>
              <a:rPr lang="en" sz="1200"/>
              <a:t>.</a:t>
            </a:r>
            <a:endParaRPr sz="1200"/>
          </a:p>
          <a:p>
            <a:pPr indent="0" lvl="0" marL="0" rtl="0" algn="ctr">
              <a:spcBef>
                <a:spcPts val="1600"/>
              </a:spcBef>
              <a:spcAft>
                <a:spcPts val="15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07" name="Google Shape;407;p46"/>
          <p:cNvSpPr txBox="1"/>
          <p:nvPr>
            <p:ph idx="4294967295" type="subTitle"/>
          </p:nvPr>
        </p:nvSpPr>
        <p:spPr>
          <a:xfrm>
            <a:off x="2042538" y="1985677"/>
            <a:ext cx="2400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System shall be </a:t>
            </a:r>
            <a:r>
              <a:rPr b="1" lang="en" sz="1200"/>
              <a:t>simple to assemble and put on</a:t>
            </a:r>
            <a:r>
              <a:rPr lang="en" sz="1200"/>
              <a:t>.</a:t>
            </a:r>
            <a:endParaRPr/>
          </a:p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08" name="Google Shape;408;p46"/>
          <p:cNvSpPr txBox="1"/>
          <p:nvPr>
            <p:ph idx="4294967295" type="subTitle"/>
          </p:nvPr>
        </p:nvSpPr>
        <p:spPr>
          <a:xfrm>
            <a:off x="4701163" y="1985677"/>
            <a:ext cx="2400300" cy="6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System shall be </a:t>
            </a:r>
            <a:r>
              <a:rPr b="1" lang="en" sz="1200"/>
              <a:t>wearable for extended periods</a:t>
            </a:r>
            <a:r>
              <a:rPr lang="en" sz="1200"/>
              <a:t>.</a:t>
            </a:r>
            <a:endParaRPr sz="1200"/>
          </a:p>
          <a:p>
            <a:pPr indent="0" lvl="0" marL="0" rtl="0" algn="ctr">
              <a:spcBef>
                <a:spcPts val="150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409" name="Google Shape;409;p46"/>
          <p:cNvCxnSpPr/>
          <p:nvPr/>
        </p:nvCxnSpPr>
        <p:spPr>
          <a:xfrm rot="10800000">
            <a:off x="1913375" y="1171175"/>
            <a:ext cx="0" cy="18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0" name="Google Shape;410;p46"/>
          <p:cNvCxnSpPr/>
          <p:nvPr/>
        </p:nvCxnSpPr>
        <p:spPr>
          <a:xfrm rot="10800000">
            <a:off x="4571975" y="1171175"/>
            <a:ext cx="0" cy="18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1" name="Google Shape;411;p46"/>
          <p:cNvCxnSpPr/>
          <p:nvPr/>
        </p:nvCxnSpPr>
        <p:spPr>
          <a:xfrm rot="10800000">
            <a:off x="7230575" y="1171175"/>
            <a:ext cx="0" cy="181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2" name="Google Shape;412;p46"/>
          <p:cNvCxnSpPr/>
          <p:nvPr/>
        </p:nvCxnSpPr>
        <p:spPr>
          <a:xfrm rot="10800000">
            <a:off x="5901325" y="1171306"/>
            <a:ext cx="0" cy="789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3" name="Google Shape;413;p46"/>
          <p:cNvCxnSpPr/>
          <p:nvPr/>
        </p:nvCxnSpPr>
        <p:spPr>
          <a:xfrm rot="10800000">
            <a:off x="3242700" y="1171306"/>
            <a:ext cx="0" cy="789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47"/>
          <p:cNvGrpSpPr/>
          <p:nvPr/>
        </p:nvGrpSpPr>
        <p:grpSpPr>
          <a:xfrm>
            <a:off x="0" y="0"/>
            <a:ext cx="2473800" cy="4131000"/>
            <a:chOff x="0" y="0"/>
            <a:chExt cx="2473800" cy="4131000"/>
          </a:xfrm>
        </p:grpSpPr>
        <p:sp>
          <p:nvSpPr>
            <p:cNvPr id="419" name="Google Shape;419;p47"/>
            <p:cNvSpPr/>
            <p:nvPr/>
          </p:nvSpPr>
          <p:spPr>
            <a:xfrm>
              <a:off x="0" y="1012500"/>
              <a:ext cx="2473800" cy="870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20" name="Google Shape;420;p47"/>
            <p:cNvCxnSpPr/>
            <p:nvPr/>
          </p:nvCxnSpPr>
          <p:spPr>
            <a:xfrm rot="10800000">
              <a:off x="711250" y="0"/>
              <a:ext cx="0" cy="4131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21" name="Google Shape;421;p47"/>
          <p:cNvSpPr txBox="1"/>
          <p:nvPr>
            <p:ph type="title"/>
          </p:nvPr>
        </p:nvSpPr>
        <p:spPr>
          <a:xfrm>
            <a:off x="1512075" y="2036300"/>
            <a:ext cx="46662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DESIGN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COMPONENTS</a:t>
            </a:r>
            <a:endParaRPr b="1"/>
          </a:p>
        </p:txBody>
      </p:sp>
      <p:sp>
        <p:nvSpPr>
          <p:cNvPr id="422" name="Google Shape;422;p47"/>
          <p:cNvSpPr txBox="1"/>
          <p:nvPr>
            <p:ph idx="2" type="title"/>
          </p:nvPr>
        </p:nvSpPr>
        <p:spPr>
          <a:xfrm>
            <a:off x="1512075" y="1012500"/>
            <a:ext cx="1076100" cy="8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rmulating a Research Problem for University Students by Slidesgo">
  <a:themeElements>
    <a:clrScheme name="Simple Light">
      <a:dk1>
        <a:srgbClr val="0A0A0A"/>
      </a:dk1>
      <a:lt1>
        <a:srgbClr val="F9F9F9"/>
      </a:lt1>
      <a:dk2>
        <a:srgbClr val="DDDDDD"/>
      </a:dk2>
      <a:lt2>
        <a:srgbClr val="B3B4B3"/>
      </a:lt2>
      <a:accent1>
        <a:srgbClr val="878887"/>
      </a:accent1>
      <a:accent2>
        <a:srgbClr val="5F616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A0A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